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44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344" r:id="rId5"/>
    <p:sldId id="339" r:id="rId6"/>
    <p:sldId id="320" r:id="rId7"/>
    <p:sldId id="313" r:id="rId8"/>
    <p:sldId id="311" r:id="rId9"/>
    <p:sldId id="312" r:id="rId10"/>
    <p:sldId id="345" r:id="rId11"/>
    <p:sldId id="314" r:id="rId12"/>
    <p:sldId id="346" r:id="rId13"/>
    <p:sldId id="347" r:id="rId14"/>
    <p:sldId id="348" r:id="rId15"/>
    <p:sldId id="349" r:id="rId16"/>
    <p:sldId id="350" r:id="rId17"/>
    <p:sldId id="315" r:id="rId18"/>
    <p:sldId id="351" r:id="rId19"/>
    <p:sldId id="316" r:id="rId20"/>
    <p:sldId id="317" r:id="rId21"/>
    <p:sldId id="352" r:id="rId22"/>
    <p:sldId id="354" r:id="rId23"/>
    <p:sldId id="357" r:id="rId24"/>
    <p:sldId id="360" r:id="rId25"/>
    <p:sldId id="359" r:id="rId26"/>
    <p:sldId id="353" r:id="rId27"/>
    <p:sldId id="372" r:id="rId28"/>
    <p:sldId id="318" r:id="rId29"/>
    <p:sldId id="361" r:id="rId30"/>
    <p:sldId id="364" r:id="rId31"/>
    <p:sldId id="363" r:id="rId32"/>
    <p:sldId id="365" r:id="rId33"/>
    <p:sldId id="367" r:id="rId34"/>
    <p:sldId id="373" r:id="rId35"/>
    <p:sldId id="374" r:id="rId36"/>
    <p:sldId id="375" r:id="rId37"/>
    <p:sldId id="376" r:id="rId38"/>
    <p:sldId id="342" r:id="rId39"/>
    <p:sldId id="371" r:id="rId40"/>
    <p:sldId id="362" r:id="rId41"/>
    <p:sldId id="366" r:id="rId42"/>
    <p:sldId id="368" r:id="rId43"/>
    <p:sldId id="369" r:id="rId44"/>
    <p:sldId id="370" r:id="rId45"/>
    <p:sldId id="377" r:id="rId46"/>
    <p:sldId id="343" r:id="rId4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ction" id="{44046B25-1CD6-4BDF-92BA-5F34AA971286}">
          <p14:sldIdLst>
            <p14:sldId id="344"/>
            <p14:sldId id="339"/>
            <p14:sldId id="320"/>
            <p14:sldId id="313"/>
            <p14:sldId id="311"/>
            <p14:sldId id="312"/>
            <p14:sldId id="345"/>
            <p14:sldId id="314"/>
            <p14:sldId id="346"/>
            <p14:sldId id="347"/>
            <p14:sldId id="348"/>
            <p14:sldId id="349"/>
            <p14:sldId id="350"/>
            <p14:sldId id="315"/>
            <p14:sldId id="351"/>
            <p14:sldId id="316"/>
            <p14:sldId id="317"/>
            <p14:sldId id="352"/>
            <p14:sldId id="354"/>
            <p14:sldId id="357"/>
            <p14:sldId id="360"/>
            <p14:sldId id="359"/>
            <p14:sldId id="353"/>
            <p14:sldId id="372"/>
            <p14:sldId id="318"/>
            <p14:sldId id="361"/>
            <p14:sldId id="364"/>
            <p14:sldId id="363"/>
            <p14:sldId id="365"/>
            <p14:sldId id="367"/>
            <p14:sldId id="373"/>
            <p14:sldId id="374"/>
            <p14:sldId id="375"/>
            <p14:sldId id="376"/>
            <p14:sldId id="342"/>
            <p14:sldId id="371"/>
            <p14:sldId id="362"/>
            <p14:sldId id="366"/>
            <p14:sldId id="368"/>
            <p14:sldId id="369"/>
          </p14:sldIdLst>
        </p14:section>
        <p14:section name="Closing Section" id="{F9018635-FA30-4337-8773-261AA56F254A}">
          <p14:sldIdLst>
            <p14:sldId id="370"/>
            <p14:sldId id="377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35C"/>
    <a:srgbClr val="FF8CEE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9A1F8-71CA-4926-BD31-F67A0E189FEA}" v="649" dt="2021-02-16T04:30:49.6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83431" autoAdjust="0"/>
  </p:normalViewPr>
  <p:slideViewPr>
    <p:cSldViewPr snapToGrid="0">
      <p:cViewPr varScale="1">
        <p:scale>
          <a:sx n="95" d="100"/>
          <a:sy n="95" d="100"/>
        </p:scale>
        <p:origin x="1134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5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Clouse" userId="60190519-0423-46ec-ac65-f82d83ecfd9c" providerId="ADAL" clId="{85D9A1F8-71CA-4926-BD31-F67A0E189FEA}"/>
    <pc:docChg chg="undo custSel addSld delSld modSld sldOrd modMainMaster delSection modSection modShowInfo">
      <pc:chgData name="Nathan Clouse" userId="60190519-0423-46ec-ac65-f82d83ecfd9c" providerId="ADAL" clId="{85D9A1F8-71CA-4926-BD31-F67A0E189FEA}" dt="2021-02-16T04:31:24.483" v="4105" actId="1076"/>
      <pc:docMkLst>
        <pc:docMk/>
      </pc:docMkLst>
      <pc:sldChg chg="addSp delSp modSp mod chgLayout">
        <pc:chgData name="Nathan Clouse" userId="60190519-0423-46ec-ac65-f82d83ecfd9c" providerId="ADAL" clId="{85D9A1F8-71CA-4926-BD31-F67A0E189FEA}" dt="2021-02-15T02:41:42.570" v="3986" actId="6264"/>
        <pc:sldMkLst>
          <pc:docMk/>
          <pc:sldMk cId="374270326" sldId="311"/>
        </pc:sldMkLst>
        <pc:spChg chg="del">
          <ac:chgData name="Nathan Clouse" userId="60190519-0423-46ec-ac65-f82d83ecfd9c" providerId="ADAL" clId="{85D9A1F8-71CA-4926-BD31-F67A0E189FEA}" dt="2021-02-13T23:58:38.614" v="3082" actId="931"/>
          <ac:spMkLst>
            <pc:docMk/>
            <pc:sldMk cId="374270326" sldId="311"/>
            <ac:spMk id="2" creationId="{00000000-0000-0000-0000-000000000000}"/>
          </ac:spMkLst>
        </pc:spChg>
        <pc:spChg chg="add del mod">
          <ac:chgData name="Nathan Clouse" userId="60190519-0423-46ec-ac65-f82d83ecfd9c" providerId="ADAL" clId="{85D9A1F8-71CA-4926-BD31-F67A0E189FEA}" dt="2021-02-15T02:41:42.570" v="3986" actId="6264"/>
          <ac:spMkLst>
            <pc:docMk/>
            <pc:sldMk cId="374270326" sldId="311"/>
            <ac:spMk id="2" creationId="{E3B1FE0C-6368-44C2-8772-03739D50C517}"/>
          </ac:spMkLst>
        </pc:spChg>
        <pc:spChg chg="add del mod">
          <ac:chgData name="Nathan Clouse" userId="60190519-0423-46ec-ac65-f82d83ecfd9c" providerId="ADAL" clId="{85D9A1F8-71CA-4926-BD31-F67A0E189FEA}" dt="2021-02-15T02:41:42.570" v="3986" actId="6264"/>
          <ac:spMkLst>
            <pc:docMk/>
            <pc:sldMk cId="374270326" sldId="311"/>
            <ac:spMk id="5" creationId="{B3FECAEB-95F2-4F24-8D92-AA593AEFDBFA}"/>
          </ac:spMkLst>
        </pc:spChg>
        <pc:spChg chg="del">
          <ac:chgData name="Nathan Clouse" userId="60190519-0423-46ec-ac65-f82d83ecfd9c" providerId="ADAL" clId="{85D9A1F8-71CA-4926-BD31-F67A0E189FEA}" dt="2021-02-13T14:02:39.649" v="148" actId="478"/>
          <ac:spMkLst>
            <pc:docMk/>
            <pc:sldMk cId="374270326" sldId="311"/>
            <ac:spMk id="7" creationId="{00000000-0000-0000-0000-000000000000}"/>
          </ac:spMkLst>
        </pc:spChg>
        <pc:spChg chg="add mod">
          <ac:chgData name="Nathan Clouse" userId="60190519-0423-46ec-ac65-f82d83ecfd9c" providerId="ADAL" clId="{85D9A1F8-71CA-4926-BD31-F67A0E189FEA}" dt="2021-02-13T17:58:11.315" v="1976" actId="20577"/>
          <ac:spMkLst>
            <pc:docMk/>
            <pc:sldMk cId="374270326" sldId="311"/>
            <ac:spMk id="8" creationId="{0B378D6B-D909-4A00-9067-48CE89C73F73}"/>
          </ac:spMkLst>
        </pc:spChg>
        <pc:spChg chg="mod">
          <ac:chgData name="Nathan Clouse" userId="60190519-0423-46ec-ac65-f82d83ecfd9c" providerId="ADAL" clId="{85D9A1F8-71CA-4926-BD31-F67A0E189FEA}" dt="2021-02-13T13:58:37.418" v="54" actId="20577"/>
          <ac:spMkLst>
            <pc:docMk/>
            <pc:sldMk cId="374270326" sldId="311"/>
            <ac:spMk id="10" creationId="{00000000-0000-0000-0000-000000000000}"/>
          </ac:spMkLst>
        </pc:spChg>
        <pc:spChg chg="del mod">
          <ac:chgData name="Nathan Clouse" userId="60190519-0423-46ec-ac65-f82d83ecfd9c" providerId="ADAL" clId="{85D9A1F8-71CA-4926-BD31-F67A0E189FEA}" dt="2021-02-13T13:59:07.941" v="79"/>
          <ac:spMkLst>
            <pc:docMk/>
            <pc:sldMk cId="374270326" sldId="311"/>
            <ac:spMk id="22" creationId="{00000000-0000-0000-0000-000000000000}"/>
          </ac:spMkLst>
        </pc:spChg>
        <pc:spChg chg="del mod">
          <ac:chgData name="Nathan Clouse" userId="60190519-0423-46ec-ac65-f82d83ecfd9c" providerId="ADAL" clId="{85D9A1F8-71CA-4926-BD31-F67A0E189FEA}" dt="2021-02-13T14:02:39.650" v="150"/>
          <ac:spMkLst>
            <pc:docMk/>
            <pc:sldMk cId="374270326" sldId="311"/>
            <ac:spMk id="24" creationId="{924175F9-8E9C-4E2C-AFA4-6153FC3FDC12}"/>
          </ac:spMkLst>
        </pc:spChg>
        <pc:spChg chg="mod">
          <ac:chgData name="Nathan Clouse" userId="60190519-0423-46ec-ac65-f82d83ecfd9c" providerId="ADAL" clId="{85D9A1F8-71CA-4926-BD31-F67A0E189FEA}" dt="2021-02-13T18:42:37.772" v="2038" actId="20577"/>
          <ac:spMkLst>
            <pc:docMk/>
            <pc:sldMk cId="374270326" sldId="311"/>
            <ac:spMk id="25" creationId="{924175F9-8E9C-4E2C-AFA4-6153FC3FDC12}"/>
          </ac:spMkLst>
        </pc:spChg>
        <pc:picChg chg="add mod ord modCrop">
          <ac:chgData name="Nathan Clouse" userId="60190519-0423-46ec-ac65-f82d83ecfd9c" providerId="ADAL" clId="{85D9A1F8-71CA-4926-BD31-F67A0E189FEA}" dt="2021-02-15T02:41:42.570" v="3986" actId="6264"/>
          <ac:picMkLst>
            <pc:docMk/>
            <pc:sldMk cId="374270326" sldId="311"/>
            <ac:picMk id="4" creationId="{06F6C22B-606C-4E73-8FCE-15F790C1047C}"/>
          </ac:picMkLst>
        </pc:picChg>
      </pc:sldChg>
      <pc:sldChg chg="addSp delSp modSp mod modNotesTx">
        <pc:chgData name="Nathan Clouse" userId="60190519-0423-46ec-ac65-f82d83ecfd9c" providerId="ADAL" clId="{85D9A1F8-71CA-4926-BD31-F67A0E189FEA}" dt="2021-02-15T02:55:54.766" v="4021" actId="478"/>
        <pc:sldMkLst>
          <pc:docMk/>
          <pc:sldMk cId="1451714943" sldId="312"/>
        </pc:sldMkLst>
        <pc:spChg chg="del">
          <ac:chgData name="Nathan Clouse" userId="60190519-0423-46ec-ac65-f82d83ecfd9c" providerId="ADAL" clId="{85D9A1F8-71CA-4926-BD31-F67A0E189FEA}" dt="2021-02-15T02:13:38.485" v="3882" actId="931"/>
          <ac:spMkLst>
            <pc:docMk/>
            <pc:sldMk cId="1451714943" sldId="312"/>
            <ac:spMk id="2" creationId="{00000000-0000-0000-0000-000000000000}"/>
          </ac:spMkLst>
        </pc:spChg>
        <pc:spChg chg="add mod">
          <ac:chgData name="Nathan Clouse" userId="60190519-0423-46ec-ac65-f82d83ecfd9c" providerId="ADAL" clId="{85D9A1F8-71CA-4926-BD31-F67A0E189FEA}" dt="2021-02-15T02:00:12.797" v="3741" actId="6549"/>
          <ac:spMkLst>
            <pc:docMk/>
            <pc:sldMk cId="1451714943" sldId="312"/>
            <ac:spMk id="3" creationId="{4115CE4A-3D88-4A5B-95AB-40F5C8897907}"/>
          </ac:spMkLst>
        </pc:spChg>
        <pc:spChg chg="mod">
          <ac:chgData name="Nathan Clouse" userId="60190519-0423-46ec-ac65-f82d83ecfd9c" providerId="ADAL" clId="{85D9A1F8-71CA-4926-BD31-F67A0E189FEA}" dt="2021-02-13T17:59:08.726" v="1979" actId="1076"/>
          <ac:spMkLst>
            <pc:docMk/>
            <pc:sldMk cId="1451714943" sldId="312"/>
            <ac:spMk id="6" creationId="{924175F9-8E9C-4E2C-AFA4-6153FC3FDC12}"/>
          </ac:spMkLst>
        </pc:spChg>
        <pc:spChg chg="mod">
          <ac:chgData name="Nathan Clouse" userId="60190519-0423-46ec-ac65-f82d83ecfd9c" providerId="ADAL" clId="{85D9A1F8-71CA-4926-BD31-F67A0E189FEA}" dt="2021-02-13T17:58:57.723" v="1978" actId="1076"/>
          <ac:spMkLst>
            <pc:docMk/>
            <pc:sldMk cId="1451714943" sldId="312"/>
            <ac:spMk id="7" creationId="{496B91FD-8A59-41E4-8E33-8242C3D4AF94}"/>
          </ac:spMkLst>
        </pc:spChg>
        <pc:spChg chg="del">
          <ac:chgData name="Nathan Clouse" userId="60190519-0423-46ec-ac65-f82d83ecfd9c" providerId="ADAL" clId="{85D9A1F8-71CA-4926-BD31-F67A0E189FEA}" dt="2021-02-15T02:55:54.766" v="4021" actId="478"/>
          <ac:spMkLst>
            <pc:docMk/>
            <pc:sldMk cId="1451714943" sldId="312"/>
            <ac:spMk id="8" creationId="{00000000-0000-0000-0000-000000000000}"/>
          </ac:spMkLst>
        </pc:spChg>
        <pc:picChg chg="add mod">
          <ac:chgData name="Nathan Clouse" userId="60190519-0423-46ec-ac65-f82d83ecfd9c" providerId="ADAL" clId="{85D9A1F8-71CA-4926-BD31-F67A0E189FEA}" dt="2021-02-15T02:13:40.777" v="3884" actId="962"/>
          <ac:picMkLst>
            <pc:docMk/>
            <pc:sldMk cId="1451714943" sldId="312"/>
            <ac:picMk id="5" creationId="{755D21AD-8CD2-4D7E-89C5-36C12A1C0432}"/>
          </ac:picMkLst>
        </pc:picChg>
      </pc:sldChg>
      <pc:sldChg chg="addSp delSp modSp mod modClrScheme chgLayout modNotesTx">
        <pc:chgData name="Nathan Clouse" userId="60190519-0423-46ec-ac65-f82d83ecfd9c" providerId="ADAL" clId="{85D9A1F8-71CA-4926-BD31-F67A0E189FEA}" dt="2021-02-15T02:43:11.404" v="4020" actId="20577"/>
        <pc:sldMkLst>
          <pc:docMk/>
          <pc:sldMk cId="1817387544" sldId="313"/>
        </pc:sldMkLst>
        <pc:spChg chg="add mod ord">
          <ac:chgData name="Nathan Clouse" userId="60190519-0423-46ec-ac65-f82d83ecfd9c" providerId="ADAL" clId="{85D9A1F8-71CA-4926-BD31-F67A0E189FEA}" dt="2021-02-14T13:47:57.260" v="3699" actId="700"/>
          <ac:spMkLst>
            <pc:docMk/>
            <pc:sldMk cId="1817387544" sldId="313"/>
            <ac:spMk id="2" creationId="{96369FEA-68A6-4DAD-A7CD-E6B1AD923613}"/>
          </ac:spMkLst>
        </pc:spChg>
        <pc:spChg chg="add del mod">
          <ac:chgData name="Nathan Clouse" userId="60190519-0423-46ec-ac65-f82d83ecfd9c" providerId="ADAL" clId="{85D9A1F8-71CA-4926-BD31-F67A0E189FEA}" dt="2021-02-14T13:45:32.758" v="3691" actId="6264"/>
          <ac:spMkLst>
            <pc:docMk/>
            <pc:sldMk cId="1817387544" sldId="313"/>
            <ac:spMk id="4" creationId="{CDD52196-F47B-472A-9DD6-F74AADD03170}"/>
          </ac:spMkLst>
        </pc:spChg>
        <pc:spChg chg="add del mod ord">
          <ac:chgData name="Nathan Clouse" userId="60190519-0423-46ec-ac65-f82d83ecfd9c" providerId="ADAL" clId="{85D9A1F8-71CA-4926-BD31-F67A0E189FEA}" dt="2021-02-15T02:01:39.407" v="3742" actId="931"/>
          <ac:spMkLst>
            <pc:docMk/>
            <pc:sldMk cId="1817387544" sldId="313"/>
            <ac:spMk id="8" creationId="{6DDAC239-4B3D-4A99-B91D-CF31E0B750E8}"/>
          </ac:spMkLst>
        </pc:spChg>
        <pc:spChg chg="del mod">
          <ac:chgData name="Nathan Clouse" userId="60190519-0423-46ec-ac65-f82d83ecfd9c" providerId="ADAL" clId="{85D9A1F8-71CA-4926-BD31-F67A0E189FEA}" dt="2021-02-13T21:05:33.190" v="2191"/>
          <ac:spMkLst>
            <pc:docMk/>
            <pc:sldMk cId="1817387544" sldId="313"/>
            <ac:spMk id="8" creationId="{924175F9-8E9C-4E2C-AFA4-6153FC3FDC12}"/>
          </ac:spMkLst>
        </pc:spChg>
        <pc:spChg chg="mod">
          <ac:chgData name="Nathan Clouse" userId="60190519-0423-46ec-ac65-f82d83ecfd9c" providerId="ADAL" clId="{85D9A1F8-71CA-4926-BD31-F67A0E189FEA}" dt="2021-02-13T21:04:40.687" v="2188" actId="20577"/>
          <ac:spMkLst>
            <pc:docMk/>
            <pc:sldMk cId="1817387544" sldId="313"/>
            <ac:spMk id="9" creationId="{496B91FD-8A59-41E4-8E33-8242C3D4AF94}"/>
          </ac:spMkLst>
        </pc:spChg>
        <pc:spChg chg="mod">
          <ac:chgData name="Nathan Clouse" userId="60190519-0423-46ec-ac65-f82d83ecfd9c" providerId="ADAL" clId="{85D9A1F8-71CA-4926-BD31-F67A0E189FEA}" dt="2021-02-14T13:46:27.835" v="3693" actId="1076"/>
          <ac:spMkLst>
            <pc:docMk/>
            <pc:sldMk cId="1817387544" sldId="313"/>
            <ac:spMk id="10" creationId="{00000000-0000-0000-0000-000000000000}"/>
          </ac:spMkLst>
        </pc:spChg>
        <pc:spChg chg="mod">
          <ac:chgData name="Nathan Clouse" userId="60190519-0423-46ec-ac65-f82d83ecfd9c" providerId="ADAL" clId="{85D9A1F8-71CA-4926-BD31-F67A0E189FEA}" dt="2021-02-13T21:04:22.902" v="2152" actId="20577"/>
          <ac:spMkLst>
            <pc:docMk/>
            <pc:sldMk cId="1817387544" sldId="313"/>
            <ac:spMk id="11" creationId="{00000000-0000-0000-0000-000000000000}"/>
          </ac:spMkLst>
        </pc:spChg>
        <pc:spChg chg="add mod">
          <ac:chgData name="Nathan Clouse" userId="60190519-0423-46ec-ac65-f82d83ecfd9c" providerId="ADAL" clId="{85D9A1F8-71CA-4926-BD31-F67A0E189FEA}" dt="2021-02-15T02:39:30.950" v="3982" actId="20577"/>
          <ac:spMkLst>
            <pc:docMk/>
            <pc:sldMk cId="1817387544" sldId="313"/>
            <ac:spMk id="12" creationId="{87544FB0-EB83-416F-AD92-D0897868AD42}"/>
          </ac:spMkLst>
        </pc:spChg>
        <pc:spChg chg="add del mod ord">
          <ac:chgData name="Nathan Clouse" userId="60190519-0423-46ec-ac65-f82d83ecfd9c" providerId="ADAL" clId="{85D9A1F8-71CA-4926-BD31-F67A0E189FEA}" dt="2021-02-14T13:47:57.260" v="3699" actId="700"/>
          <ac:spMkLst>
            <pc:docMk/>
            <pc:sldMk cId="1817387544" sldId="313"/>
            <ac:spMk id="12" creationId="{A7BF5892-EB0E-4394-B916-DB4248BC2EBF}"/>
          </ac:spMkLst>
        </pc:spChg>
        <pc:picChg chg="add mod">
          <ac:chgData name="Nathan Clouse" userId="60190519-0423-46ec-ac65-f82d83ecfd9c" providerId="ADAL" clId="{85D9A1F8-71CA-4926-BD31-F67A0E189FEA}" dt="2021-02-15T02:01:52.299" v="3748" actId="1076"/>
          <ac:picMkLst>
            <pc:docMk/>
            <pc:sldMk cId="1817387544" sldId="313"/>
            <ac:picMk id="4" creationId="{50CE6308-C537-4174-B374-939EFA3C6CE3}"/>
          </ac:picMkLst>
        </pc:picChg>
        <pc:picChg chg="del">
          <ac:chgData name="Nathan Clouse" userId="60190519-0423-46ec-ac65-f82d83ecfd9c" providerId="ADAL" clId="{85D9A1F8-71CA-4926-BD31-F67A0E189FEA}" dt="2021-02-14T13:42:47.776" v="3689" actId="478"/>
          <ac:picMkLst>
            <pc:docMk/>
            <pc:sldMk cId="1817387544" sldId="313"/>
            <ac:picMk id="15" creationId="{8477C919-B9A5-45FD-B5C9-452C1731B7A9}"/>
          </ac:picMkLst>
        </pc:picChg>
      </pc:sldChg>
      <pc:sldChg chg="addSp delSp modSp mod">
        <pc:chgData name="Nathan Clouse" userId="60190519-0423-46ec-ac65-f82d83ecfd9c" providerId="ADAL" clId="{85D9A1F8-71CA-4926-BD31-F67A0E189FEA}" dt="2021-02-15T02:56:09.622" v="4023" actId="478"/>
        <pc:sldMkLst>
          <pc:docMk/>
          <pc:sldMk cId="1502157814" sldId="314"/>
        </pc:sldMkLst>
        <pc:spChg chg="del">
          <ac:chgData name="Nathan Clouse" userId="60190519-0423-46ec-ac65-f82d83ecfd9c" providerId="ADAL" clId="{85D9A1F8-71CA-4926-BD31-F67A0E189FEA}" dt="2021-02-15T02:16:22.194" v="3895" actId="931"/>
          <ac:spMkLst>
            <pc:docMk/>
            <pc:sldMk cId="1502157814" sldId="314"/>
            <ac:spMk id="2" creationId="{00000000-0000-0000-0000-000000000000}"/>
          </ac:spMkLst>
        </pc:spChg>
        <pc:spChg chg="add mod">
          <ac:chgData name="Nathan Clouse" userId="60190519-0423-46ec-ac65-f82d83ecfd9c" providerId="ADAL" clId="{85D9A1F8-71CA-4926-BD31-F67A0E189FEA}" dt="2021-02-14T03:27:06.947" v="3401" actId="20577"/>
          <ac:spMkLst>
            <pc:docMk/>
            <pc:sldMk cId="1502157814" sldId="314"/>
            <ac:spMk id="3" creationId="{7C44EA0E-AB34-4FD2-ACF3-313071D0324B}"/>
          </ac:spMkLst>
        </pc:spChg>
        <pc:spChg chg="mod">
          <ac:chgData name="Nathan Clouse" userId="60190519-0423-46ec-ac65-f82d83ecfd9c" providerId="ADAL" clId="{85D9A1F8-71CA-4926-BD31-F67A0E189FEA}" dt="2021-02-13T17:59:32.365" v="1982" actId="255"/>
          <ac:spMkLst>
            <pc:docMk/>
            <pc:sldMk cId="1502157814" sldId="314"/>
            <ac:spMk id="5" creationId="{924175F9-8E9C-4E2C-AFA4-6153FC3FDC12}"/>
          </ac:spMkLst>
        </pc:spChg>
        <pc:spChg chg="mod">
          <ac:chgData name="Nathan Clouse" userId="60190519-0423-46ec-ac65-f82d83ecfd9c" providerId="ADAL" clId="{85D9A1F8-71CA-4926-BD31-F67A0E189FEA}" dt="2021-02-13T14:11:49.205" v="470" actId="20577"/>
          <ac:spMkLst>
            <pc:docMk/>
            <pc:sldMk cId="1502157814" sldId="314"/>
            <ac:spMk id="6" creationId="{496B91FD-8A59-41E4-8E33-8242C3D4AF94}"/>
          </ac:spMkLst>
        </pc:spChg>
        <pc:spChg chg="del">
          <ac:chgData name="Nathan Clouse" userId="60190519-0423-46ec-ac65-f82d83ecfd9c" providerId="ADAL" clId="{85D9A1F8-71CA-4926-BD31-F67A0E189FEA}" dt="2021-02-15T02:56:09.622" v="4023" actId="478"/>
          <ac:spMkLst>
            <pc:docMk/>
            <pc:sldMk cId="1502157814" sldId="314"/>
            <ac:spMk id="8" creationId="{00000000-0000-0000-0000-000000000000}"/>
          </ac:spMkLst>
        </pc:spChg>
        <pc:spChg chg="add del mod">
          <ac:chgData name="Nathan Clouse" userId="60190519-0423-46ec-ac65-f82d83ecfd9c" providerId="ADAL" clId="{85D9A1F8-71CA-4926-BD31-F67A0E189FEA}" dt="2021-02-15T02:19:16.169" v="3899" actId="931"/>
          <ac:spMkLst>
            <pc:docMk/>
            <pc:sldMk cId="1502157814" sldId="314"/>
            <ac:spMk id="13" creationId="{68C9A8A6-30D5-46FB-ABE3-85AB09C5EFBF}"/>
          </ac:spMkLst>
        </pc:spChg>
        <pc:picChg chg="add del mod">
          <ac:chgData name="Nathan Clouse" userId="60190519-0423-46ec-ac65-f82d83ecfd9c" providerId="ADAL" clId="{85D9A1F8-71CA-4926-BD31-F67A0E189FEA}" dt="2021-02-15T02:19:05.868" v="3898" actId="478"/>
          <ac:picMkLst>
            <pc:docMk/>
            <pc:sldMk cId="1502157814" sldId="314"/>
            <ac:picMk id="9" creationId="{9F2FB21B-FE0F-4C30-BFD3-5F76D9ABD597}"/>
          </ac:picMkLst>
        </pc:picChg>
        <pc:picChg chg="add mod">
          <ac:chgData name="Nathan Clouse" userId="60190519-0423-46ec-ac65-f82d83ecfd9c" providerId="ADAL" clId="{85D9A1F8-71CA-4926-BD31-F67A0E189FEA}" dt="2021-02-15T02:19:17.931" v="3901" actId="962"/>
          <ac:picMkLst>
            <pc:docMk/>
            <pc:sldMk cId="1502157814" sldId="314"/>
            <ac:picMk id="15" creationId="{69D1CB00-10B3-48B5-A051-7C5210F0920D}"/>
          </ac:picMkLst>
        </pc:picChg>
      </pc:sldChg>
      <pc:sldChg chg="addSp delSp modSp mod">
        <pc:chgData name="Nathan Clouse" userId="60190519-0423-46ec-ac65-f82d83ecfd9c" providerId="ADAL" clId="{85D9A1F8-71CA-4926-BD31-F67A0E189FEA}" dt="2021-02-15T02:23:52.172" v="3917" actId="962"/>
        <pc:sldMkLst>
          <pc:docMk/>
          <pc:sldMk cId="2094436233" sldId="315"/>
        </pc:sldMkLst>
        <pc:spChg chg="add del">
          <ac:chgData name="Nathan Clouse" userId="60190519-0423-46ec-ac65-f82d83ecfd9c" providerId="ADAL" clId="{85D9A1F8-71CA-4926-BD31-F67A0E189FEA}" dt="2021-02-15T02:23:51.087" v="3915" actId="931"/>
          <ac:spMkLst>
            <pc:docMk/>
            <pc:sldMk cId="2094436233" sldId="315"/>
            <ac:spMk id="2" creationId="{00000000-0000-0000-0000-000000000000}"/>
          </ac:spMkLst>
        </pc:spChg>
        <pc:spChg chg="mod">
          <ac:chgData name="Nathan Clouse" userId="60190519-0423-46ec-ac65-f82d83ecfd9c" providerId="ADAL" clId="{85D9A1F8-71CA-4926-BD31-F67A0E189FEA}" dt="2021-02-13T18:01:09.079" v="1996" actId="1076"/>
          <ac:spMkLst>
            <pc:docMk/>
            <pc:sldMk cId="2094436233" sldId="315"/>
            <ac:spMk id="5" creationId="{924175F9-8E9C-4E2C-AFA4-6153FC3FDC12}"/>
          </ac:spMkLst>
        </pc:spChg>
        <pc:spChg chg="mod">
          <ac:chgData name="Nathan Clouse" userId="60190519-0423-46ec-ac65-f82d83ecfd9c" providerId="ADAL" clId="{85D9A1F8-71CA-4926-BD31-F67A0E189FEA}" dt="2021-02-13T18:00:15.729" v="1986" actId="1076"/>
          <ac:spMkLst>
            <pc:docMk/>
            <pc:sldMk cId="2094436233" sldId="315"/>
            <ac:spMk id="6" creationId="{496B91FD-8A59-41E4-8E33-8242C3D4AF94}"/>
          </ac:spMkLst>
        </pc:spChg>
        <pc:spChg chg="del">
          <ac:chgData name="Nathan Clouse" userId="60190519-0423-46ec-ac65-f82d83ecfd9c" providerId="ADAL" clId="{85D9A1F8-71CA-4926-BD31-F67A0E189FEA}" dt="2021-02-13T18:00:30.594" v="1988" actId="478"/>
          <ac:spMkLst>
            <pc:docMk/>
            <pc:sldMk cId="2094436233" sldId="315"/>
            <ac:spMk id="7" creationId="{00000000-0000-0000-0000-000000000000}"/>
          </ac:spMkLst>
        </pc:spChg>
        <pc:spChg chg="mod">
          <ac:chgData name="Nathan Clouse" userId="60190519-0423-46ec-ac65-f82d83ecfd9c" providerId="ADAL" clId="{85D9A1F8-71CA-4926-BD31-F67A0E189FEA}" dt="2021-02-13T14:26:02.415" v="674" actId="255"/>
          <ac:spMkLst>
            <pc:docMk/>
            <pc:sldMk cId="2094436233" sldId="315"/>
            <ac:spMk id="9" creationId="{00000000-0000-0000-0000-000000000000}"/>
          </ac:spMkLst>
        </pc:spChg>
        <pc:spChg chg="del mod">
          <ac:chgData name="Nathan Clouse" userId="60190519-0423-46ec-ac65-f82d83ecfd9c" providerId="ADAL" clId="{85D9A1F8-71CA-4926-BD31-F67A0E189FEA}" dt="2021-02-13T14:26:50.142" v="706"/>
          <ac:spMkLst>
            <pc:docMk/>
            <pc:sldMk cId="2094436233" sldId="315"/>
            <ac:spMk id="12" creationId="{00000000-0000-0000-0000-000000000000}"/>
          </ac:spMkLst>
        </pc:spChg>
        <pc:picChg chg="add del mod">
          <ac:chgData name="Nathan Clouse" userId="60190519-0423-46ec-ac65-f82d83ecfd9c" providerId="ADAL" clId="{85D9A1F8-71CA-4926-BD31-F67A0E189FEA}" dt="2021-02-15T02:22:52.130" v="3909" actId="931"/>
          <ac:picMkLst>
            <pc:docMk/>
            <pc:sldMk cId="2094436233" sldId="315"/>
            <ac:picMk id="4" creationId="{734F936B-0AD3-487E-AAFF-71C40D1E2ED8}"/>
          </ac:picMkLst>
        </pc:picChg>
        <pc:picChg chg="add del mod">
          <ac:chgData name="Nathan Clouse" userId="60190519-0423-46ec-ac65-f82d83ecfd9c" providerId="ADAL" clId="{85D9A1F8-71CA-4926-BD31-F67A0E189FEA}" dt="2021-02-15T02:23:27.603" v="3914" actId="931"/>
          <ac:picMkLst>
            <pc:docMk/>
            <pc:sldMk cId="2094436233" sldId="315"/>
            <ac:picMk id="8" creationId="{B10D8EE1-F755-4BF4-B33B-0942860F43B1}"/>
          </ac:picMkLst>
        </pc:picChg>
        <pc:picChg chg="add mod">
          <ac:chgData name="Nathan Clouse" userId="60190519-0423-46ec-ac65-f82d83ecfd9c" providerId="ADAL" clId="{85D9A1F8-71CA-4926-BD31-F67A0E189FEA}" dt="2021-02-15T02:23:52.172" v="3917" actId="962"/>
          <ac:picMkLst>
            <pc:docMk/>
            <pc:sldMk cId="2094436233" sldId="315"/>
            <ac:picMk id="14" creationId="{4C342063-34D5-4017-BF83-C2170240C54C}"/>
          </ac:picMkLst>
        </pc:picChg>
      </pc:sldChg>
      <pc:sldChg chg="addSp delSp modSp mod">
        <pc:chgData name="Nathan Clouse" userId="60190519-0423-46ec-ac65-f82d83ecfd9c" providerId="ADAL" clId="{85D9A1F8-71CA-4926-BD31-F67A0E189FEA}" dt="2021-02-15T02:56:20.951" v="4026" actId="478"/>
        <pc:sldMkLst>
          <pc:docMk/>
          <pc:sldMk cId="1647140402" sldId="316"/>
        </pc:sldMkLst>
        <pc:spChg chg="del">
          <ac:chgData name="Nathan Clouse" userId="60190519-0423-46ec-ac65-f82d83ecfd9c" providerId="ADAL" clId="{85D9A1F8-71CA-4926-BD31-F67A0E189FEA}" dt="2021-02-15T02:28:48.200" v="3921" actId="931"/>
          <ac:spMkLst>
            <pc:docMk/>
            <pc:sldMk cId="1647140402" sldId="316"/>
            <ac:spMk id="2" creationId="{00000000-0000-0000-0000-000000000000}"/>
          </ac:spMkLst>
        </pc:spChg>
        <pc:spChg chg="mod">
          <ac:chgData name="Nathan Clouse" userId="60190519-0423-46ec-ac65-f82d83ecfd9c" providerId="ADAL" clId="{85D9A1F8-71CA-4926-BD31-F67A0E189FEA}" dt="2021-02-13T21:17:52.967" v="2385" actId="255"/>
          <ac:spMkLst>
            <pc:docMk/>
            <pc:sldMk cId="1647140402" sldId="316"/>
            <ac:spMk id="5" creationId="{924175F9-8E9C-4E2C-AFA4-6153FC3FDC12}"/>
          </ac:spMkLst>
        </pc:spChg>
        <pc:spChg chg="mod">
          <ac:chgData name="Nathan Clouse" userId="60190519-0423-46ec-ac65-f82d83ecfd9c" providerId="ADAL" clId="{85D9A1F8-71CA-4926-BD31-F67A0E189FEA}" dt="2021-02-13T14:46:13.818" v="885" actId="20577"/>
          <ac:spMkLst>
            <pc:docMk/>
            <pc:sldMk cId="1647140402" sldId="316"/>
            <ac:spMk id="6" creationId="{496B91FD-8A59-41E4-8E33-8242C3D4AF94}"/>
          </ac:spMkLst>
        </pc:spChg>
        <pc:spChg chg="del">
          <ac:chgData name="Nathan Clouse" userId="60190519-0423-46ec-ac65-f82d83ecfd9c" providerId="ADAL" clId="{85D9A1F8-71CA-4926-BD31-F67A0E189FEA}" dt="2021-02-15T02:56:20.951" v="4026" actId="478"/>
          <ac:spMkLst>
            <pc:docMk/>
            <pc:sldMk cId="1647140402" sldId="316"/>
            <ac:spMk id="7" creationId="{00000000-0000-0000-0000-000000000000}"/>
          </ac:spMkLst>
        </pc:spChg>
        <pc:spChg chg="del">
          <ac:chgData name="Nathan Clouse" userId="60190519-0423-46ec-ac65-f82d83ecfd9c" providerId="ADAL" clId="{85D9A1F8-71CA-4926-BD31-F67A0E189FEA}" dt="2021-02-15T02:56:16.487" v="4025" actId="478"/>
          <ac:spMkLst>
            <pc:docMk/>
            <pc:sldMk cId="1647140402" sldId="316"/>
            <ac:spMk id="9" creationId="{00000000-0000-0000-0000-000000000000}"/>
          </ac:spMkLst>
        </pc:spChg>
        <pc:picChg chg="add mod">
          <ac:chgData name="Nathan Clouse" userId="60190519-0423-46ec-ac65-f82d83ecfd9c" providerId="ADAL" clId="{85D9A1F8-71CA-4926-BD31-F67A0E189FEA}" dt="2021-02-15T02:28:49.952" v="3923" actId="962"/>
          <ac:picMkLst>
            <pc:docMk/>
            <pc:sldMk cId="1647140402" sldId="316"/>
            <ac:picMk id="4" creationId="{9DEC8812-0366-4932-9909-7D793B5CB3DF}"/>
          </ac:picMkLst>
        </pc:picChg>
      </pc:sldChg>
      <pc:sldChg chg="addSp delSp modSp mod">
        <pc:chgData name="Nathan Clouse" userId="60190519-0423-46ec-ac65-f82d83ecfd9c" providerId="ADAL" clId="{85D9A1F8-71CA-4926-BD31-F67A0E189FEA}" dt="2021-02-15T02:56:25.079" v="4027" actId="478"/>
        <pc:sldMkLst>
          <pc:docMk/>
          <pc:sldMk cId="1438550564" sldId="317"/>
        </pc:sldMkLst>
        <pc:spChg chg="del">
          <ac:chgData name="Nathan Clouse" userId="60190519-0423-46ec-ac65-f82d83ecfd9c" providerId="ADAL" clId="{85D9A1F8-71CA-4926-BD31-F67A0E189FEA}" dt="2021-02-15T02:30:01.347" v="3924" actId="931"/>
          <ac:spMkLst>
            <pc:docMk/>
            <pc:sldMk cId="1438550564" sldId="317"/>
            <ac:spMk id="2" creationId="{00000000-0000-0000-0000-000000000000}"/>
          </ac:spMkLst>
        </pc:spChg>
        <pc:spChg chg="mod">
          <ac:chgData name="Nathan Clouse" userId="60190519-0423-46ec-ac65-f82d83ecfd9c" providerId="ADAL" clId="{85D9A1F8-71CA-4926-BD31-F67A0E189FEA}" dt="2021-02-14T04:19:10.274" v="3688" actId="313"/>
          <ac:spMkLst>
            <pc:docMk/>
            <pc:sldMk cId="1438550564" sldId="317"/>
            <ac:spMk id="5" creationId="{924175F9-8E9C-4E2C-AFA4-6153FC3FDC12}"/>
          </ac:spMkLst>
        </pc:spChg>
        <pc:spChg chg="mod">
          <ac:chgData name="Nathan Clouse" userId="60190519-0423-46ec-ac65-f82d83ecfd9c" providerId="ADAL" clId="{85D9A1F8-71CA-4926-BD31-F67A0E189FEA}" dt="2021-02-13T14:48:44.769" v="1020" actId="20577"/>
          <ac:spMkLst>
            <pc:docMk/>
            <pc:sldMk cId="1438550564" sldId="317"/>
            <ac:spMk id="6" creationId="{496B91FD-8A59-41E4-8E33-8242C3D4AF94}"/>
          </ac:spMkLst>
        </pc:spChg>
        <pc:spChg chg="del">
          <ac:chgData name="Nathan Clouse" userId="60190519-0423-46ec-ac65-f82d83ecfd9c" providerId="ADAL" clId="{85D9A1F8-71CA-4926-BD31-F67A0E189FEA}" dt="2021-02-15T02:56:25.079" v="4027" actId="478"/>
          <ac:spMkLst>
            <pc:docMk/>
            <pc:sldMk cId="1438550564" sldId="317"/>
            <ac:spMk id="11" creationId="{00000000-0000-0000-0000-000000000000}"/>
          </ac:spMkLst>
        </pc:spChg>
        <pc:picChg chg="add mod">
          <ac:chgData name="Nathan Clouse" userId="60190519-0423-46ec-ac65-f82d83ecfd9c" providerId="ADAL" clId="{85D9A1F8-71CA-4926-BD31-F67A0E189FEA}" dt="2021-02-15T02:30:03.596" v="3926" actId="962"/>
          <ac:picMkLst>
            <pc:docMk/>
            <pc:sldMk cId="1438550564" sldId="317"/>
            <ac:picMk id="4" creationId="{2BCA8B38-189B-4F8E-BD17-7EC9AF6D6223}"/>
          </ac:picMkLst>
        </pc:picChg>
      </pc:sldChg>
      <pc:sldChg chg="delSp modSp mod">
        <pc:chgData name="Nathan Clouse" userId="60190519-0423-46ec-ac65-f82d83ecfd9c" providerId="ADAL" clId="{85D9A1F8-71CA-4926-BD31-F67A0E189FEA}" dt="2021-02-15T02:56:38.807" v="4032" actId="478"/>
        <pc:sldMkLst>
          <pc:docMk/>
          <pc:sldMk cId="1374134160" sldId="318"/>
        </pc:sldMkLst>
        <pc:spChg chg="mod">
          <ac:chgData name="Nathan Clouse" userId="60190519-0423-46ec-ac65-f82d83ecfd9c" providerId="ADAL" clId="{85D9A1F8-71CA-4926-BD31-F67A0E189FEA}" dt="2021-02-13T16:08:19.239" v="1739" actId="20577"/>
          <ac:spMkLst>
            <pc:docMk/>
            <pc:sldMk cId="1374134160" sldId="318"/>
            <ac:spMk id="11" creationId="{924175F9-8E9C-4E2C-AFA4-6153FC3FDC12}"/>
          </ac:spMkLst>
        </pc:spChg>
        <pc:spChg chg="mod">
          <ac:chgData name="Nathan Clouse" userId="60190519-0423-46ec-ac65-f82d83ecfd9c" providerId="ADAL" clId="{85D9A1F8-71CA-4926-BD31-F67A0E189FEA}" dt="2021-02-13T15:41:20.168" v="1557" actId="20577"/>
          <ac:spMkLst>
            <pc:docMk/>
            <pc:sldMk cId="1374134160" sldId="318"/>
            <ac:spMk id="12" creationId="{496B91FD-8A59-41E4-8E33-8242C3D4AF94}"/>
          </ac:spMkLst>
        </pc:spChg>
        <pc:spChg chg="del">
          <ac:chgData name="Nathan Clouse" userId="60190519-0423-46ec-ac65-f82d83ecfd9c" providerId="ADAL" clId="{85D9A1F8-71CA-4926-BD31-F67A0E189FEA}" dt="2021-02-15T02:56:38.807" v="4032" actId="478"/>
          <ac:spMkLst>
            <pc:docMk/>
            <pc:sldMk cId="1374134160" sldId="318"/>
            <ac:spMk id="16" creationId="{00000000-0000-0000-0000-000000000000}"/>
          </ac:spMkLst>
        </pc:spChg>
      </pc:sldChg>
      <pc:sldChg chg="addSp modSp">
        <pc:chgData name="Nathan Clouse" userId="60190519-0423-46ec-ac65-f82d83ecfd9c" providerId="ADAL" clId="{85D9A1F8-71CA-4926-BD31-F67A0E189FEA}" dt="2021-02-14T03:26:03.412" v="3294" actId="20577"/>
        <pc:sldMkLst>
          <pc:docMk/>
          <pc:sldMk cId="390156181" sldId="320"/>
        </pc:sldMkLst>
        <pc:spChg chg="add mod">
          <ac:chgData name="Nathan Clouse" userId="60190519-0423-46ec-ac65-f82d83ecfd9c" providerId="ADAL" clId="{85D9A1F8-71CA-4926-BD31-F67A0E189FEA}" dt="2021-02-14T03:26:03.412" v="3294" actId="20577"/>
          <ac:spMkLst>
            <pc:docMk/>
            <pc:sldMk cId="390156181" sldId="320"/>
            <ac:spMk id="2" creationId="{0525684C-B8F1-43FD-BADD-76DCAF613951}"/>
          </ac:spMkLst>
        </pc:spChg>
      </pc:sldChg>
      <pc:sldChg chg="del">
        <pc:chgData name="Nathan Clouse" userId="60190519-0423-46ec-ac65-f82d83ecfd9c" providerId="ADAL" clId="{85D9A1F8-71CA-4926-BD31-F67A0E189FEA}" dt="2021-02-13T21:03:58.782" v="2118" actId="2696"/>
        <pc:sldMkLst>
          <pc:docMk/>
          <pc:sldMk cId="1464731163" sldId="321"/>
        </pc:sldMkLst>
      </pc:sldChg>
      <pc:sldChg chg="addSp delSp modSp del mod chgLayout">
        <pc:chgData name="Nathan Clouse" userId="60190519-0423-46ec-ac65-f82d83ecfd9c" providerId="ADAL" clId="{85D9A1F8-71CA-4926-BD31-F67A0E189FEA}" dt="2021-02-15T02:06:59.080" v="3831" actId="2696"/>
        <pc:sldMkLst>
          <pc:docMk/>
          <pc:sldMk cId="1374595698" sldId="322"/>
        </pc:sldMkLst>
        <pc:spChg chg="add mod ord">
          <ac:chgData name="Nathan Clouse" userId="60190519-0423-46ec-ac65-f82d83ecfd9c" providerId="ADAL" clId="{85D9A1F8-71CA-4926-BD31-F67A0E189FEA}" dt="2021-02-14T13:45:37.051" v="3692" actId="6264"/>
          <ac:spMkLst>
            <pc:docMk/>
            <pc:sldMk cId="1374595698" sldId="322"/>
            <ac:spMk id="2" creationId="{A1B1C1A1-FB87-4154-942F-BCE197A594A5}"/>
          </ac:spMkLst>
        </pc:spChg>
        <pc:spChg chg="add del mod">
          <ac:chgData name="Nathan Clouse" userId="60190519-0423-46ec-ac65-f82d83ecfd9c" providerId="ADAL" clId="{85D9A1F8-71CA-4926-BD31-F67A0E189FEA}" dt="2021-02-14T13:45:37.051" v="3692" actId="6264"/>
          <ac:spMkLst>
            <pc:docMk/>
            <pc:sldMk cId="1374595698" sldId="322"/>
            <ac:spMk id="4" creationId="{18791779-FE25-496C-B56D-70BBEAFB3A66}"/>
          </ac:spMkLst>
        </pc:spChg>
        <pc:spChg chg="add mod ord">
          <ac:chgData name="Nathan Clouse" userId="60190519-0423-46ec-ac65-f82d83ecfd9c" providerId="ADAL" clId="{85D9A1F8-71CA-4926-BD31-F67A0E189FEA}" dt="2021-02-14T13:45:37.051" v="3692" actId="6264"/>
          <ac:spMkLst>
            <pc:docMk/>
            <pc:sldMk cId="1374595698" sldId="322"/>
            <ac:spMk id="6" creationId="{4E74979B-AF72-4826-A680-B4B2B13D9C05}"/>
          </ac:spMkLst>
        </pc:spChg>
        <pc:spChg chg="mod">
          <ac:chgData name="Nathan Clouse" userId="60190519-0423-46ec-ac65-f82d83ecfd9c" providerId="ADAL" clId="{85D9A1F8-71CA-4926-BD31-F67A0E189FEA}" dt="2021-02-13T21:05:50.238" v="2224" actId="20577"/>
          <ac:spMkLst>
            <pc:docMk/>
            <pc:sldMk cId="1374595698" sldId="322"/>
            <ac:spMk id="13" creationId="{00000000-0000-0000-0000-000000000000}"/>
          </ac:spMkLst>
        </pc:spChg>
        <pc:spChg chg="mod">
          <ac:chgData name="Nathan Clouse" userId="60190519-0423-46ec-ac65-f82d83ecfd9c" providerId="ADAL" clId="{85D9A1F8-71CA-4926-BD31-F67A0E189FEA}" dt="2021-02-13T21:05:56.926" v="2243" actId="20577"/>
          <ac:spMkLst>
            <pc:docMk/>
            <pc:sldMk cId="1374595698" sldId="322"/>
            <ac:spMk id="14" creationId="{00000000-0000-0000-0000-000000000000}"/>
          </ac:spMkLst>
        </pc:spChg>
        <pc:spChg chg="mod">
          <ac:chgData name="Nathan Clouse" userId="60190519-0423-46ec-ac65-f82d83ecfd9c" providerId="ADAL" clId="{85D9A1F8-71CA-4926-BD31-F67A0E189FEA}" dt="2021-02-13T21:06:05.702" v="2274" actId="20577"/>
          <ac:spMkLst>
            <pc:docMk/>
            <pc:sldMk cId="1374595698" sldId="322"/>
            <ac:spMk id="15" creationId="{00000000-0000-0000-0000-000000000000}"/>
          </ac:spMkLst>
        </pc:spChg>
        <pc:spChg chg="mod">
          <ac:chgData name="Nathan Clouse" userId="60190519-0423-46ec-ac65-f82d83ecfd9c" providerId="ADAL" clId="{85D9A1F8-71CA-4926-BD31-F67A0E189FEA}" dt="2021-02-13T21:05:43.534" v="2211" actId="20577"/>
          <ac:spMkLst>
            <pc:docMk/>
            <pc:sldMk cId="1374595698" sldId="322"/>
            <ac:spMk id="18" creationId="{496B91FD-8A59-41E4-8E33-8242C3D4AF94}"/>
          </ac:spMkLst>
        </pc:spChg>
        <pc:picChg chg="del">
          <ac:chgData name="Nathan Clouse" userId="60190519-0423-46ec-ac65-f82d83ecfd9c" providerId="ADAL" clId="{85D9A1F8-71CA-4926-BD31-F67A0E189FEA}" dt="2021-02-14T13:42:51.131" v="3690" actId="478"/>
          <ac:picMkLst>
            <pc:docMk/>
            <pc:sldMk cId="1374595698" sldId="322"/>
            <ac:picMk id="5" creationId="{77287149-B2F3-4761-B112-F8F74CB040E2}"/>
          </ac:picMkLst>
        </pc:picChg>
      </pc:sldChg>
      <pc:sldChg chg="del">
        <pc:chgData name="Nathan Clouse" userId="60190519-0423-46ec-ac65-f82d83ecfd9c" providerId="ADAL" clId="{85D9A1F8-71CA-4926-BD31-F67A0E189FEA}" dt="2021-02-13T21:03:58.782" v="2118" actId="2696"/>
        <pc:sldMkLst>
          <pc:docMk/>
          <pc:sldMk cId="198608703" sldId="323"/>
        </pc:sldMkLst>
      </pc:sldChg>
      <pc:sldChg chg="del">
        <pc:chgData name="Nathan Clouse" userId="60190519-0423-46ec-ac65-f82d83ecfd9c" providerId="ADAL" clId="{85D9A1F8-71CA-4926-BD31-F67A0E189FEA}" dt="2021-02-13T21:03:58.782" v="2118" actId="2696"/>
        <pc:sldMkLst>
          <pc:docMk/>
          <pc:sldMk cId="1181999612" sldId="324"/>
        </pc:sldMkLst>
      </pc:sldChg>
      <pc:sldChg chg="del">
        <pc:chgData name="Nathan Clouse" userId="60190519-0423-46ec-ac65-f82d83ecfd9c" providerId="ADAL" clId="{85D9A1F8-71CA-4926-BD31-F67A0E189FEA}" dt="2021-02-13T21:03:58.782" v="2118" actId="2696"/>
        <pc:sldMkLst>
          <pc:docMk/>
          <pc:sldMk cId="414587733" sldId="325"/>
        </pc:sldMkLst>
      </pc:sldChg>
      <pc:sldChg chg="del">
        <pc:chgData name="Nathan Clouse" userId="60190519-0423-46ec-ac65-f82d83ecfd9c" providerId="ADAL" clId="{85D9A1F8-71CA-4926-BD31-F67A0E189FEA}" dt="2021-02-13T21:03:58.782" v="2118" actId="2696"/>
        <pc:sldMkLst>
          <pc:docMk/>
          <pc:sldMk cId="1967351991" sldId="326"/>
        </pc:sldMkLst>
      </pc:sldChg>
      <pc:sldChg chg="del">
        <pc:chgData name="Nathan Clouse" userId="60190519-0423-46ec-ac65-f82d83ecfd9c" providerId="ADAL" clId="{85D9A1F8-71CA-4926-BD31-F67A0E189FEA}" dt="2021-02-13T21:03:58.782" v="2118" actId="2696"/>
        <pc:sldMkLst>
          <pc:docMk/>
          <pc:sldMk cId="57750518" sldId="327"/>
        </pc:sldMkLst>
      </pc:sldChg>
      <pc:sldChg chg="del">
        <pc:chgData name="Nathan Clouse" userId="60190519-0423-46ec-ac65-f82d83ecfd9c" providerId="ADAL" clId="{85D9A1F8-71CA-4926-BD31-F67A0E189FEA}" dt="2021-02-13T21:03:58.782" v="2118" actId="2696"/>
        <pc:sldMkLst>
          <pc:docMk/>
          <pc:sldMk cId="518304244" sldId="328"/>
        </pc:sldMkLst>
      </pc:sldChg>
      <pc:sldChg chg="del">
        <pc:chgData name="Nathan Clouse" userId="60190519-0423-46ec-ac65-f82d83ecfd9c" providerId="ADAL" clId="{85D9A1F8-71CA-4926-BD31-F67A0E189FEA}" dt="2021-02-13T21:03:58.782" v="2118" actId="2696"/>
        <pc:sldMkLst>
          <pc:docMk/>
          <pc:sldMk cId="1309034825" sldId="329"/>
        </pc:sldMkLst>
      </pc:sldChg>
      <pc:sldChg chg="del">
        <pc:chgData name="Nathan Clouse" userId="60190519-0423-46ec-ac65-f82d83ecfd9c" providerId="ADAL" clId="{85D9A1F8-71CA-4926-BD31-F67A0E189FEA}" dt="2021-02-13T21:03:58.782" v="2118" actId="2696"/>
        <pc:sldMkLst>
          <pc:docMk/>
          <pc:sldMk cId="2125823907" sldId="330"/>
        </pc:sldMkLst>
      </pc:sldChg>
      <pc:sldChg chg="del">
        <pc:chgData name="Nathan Clouse" userId="60190519-0423-46ec-ac65-f82d83ecfd9c" providerId="ADAL" clId="{85D9A1F8-71CA-4926-BD31-F67A0E189FEA}" dt="2021-02-13T21:03:58.782" v="2118" actId="2696"/>
        <pc:sldMkLst>
          <pc:docMk/>
          <pc:sldMk cId="1036969810" sldId="331"/>
        </pc:sldMkLst>
      </pc:sldChg>
      <pc:sldChg chg="del">
        <pc:chgData name="Nathan Clouse" userId="60190519-0423-46ec-ac65-f82d83ecfd9c" providerId="ADAL" clId="{85D9A1F8-71CA-4926-BD31-F67A0E189FEA}" dt="2021-02-13T21:03:58.782" v="2118" actId="2696"/>
        <pc:sldMkLst>
          <pc:docMk/>
          <pc:sldMk cId="1521801265" sldId="332"/>
        </pc:sldMkLst>
      </pc:sldChg>
      <pc:sldChg chg="del">
        <pc:chgData name="Nathan Clouse" userId="60190519-0423-46ec-ac65-f82d83ecfd9c" providerId="ADAL" clId="{85D9A1F8-71CA-4926-BD31-F67A0E189FEA}" dt="2021-02-13T21:03:58.782" v="2118" actId="2696"/>
        <pc:sldMkLst>
          <pc:docMk/>
          <pc:sldMk cId="383625085" sldId="333"/>
        </pc:sldMkLst>
      </pc:sldChg>
      <pc:sldChg chg="del">
        <pc:chgData name="Nathan Clouse" userId="60190519-0423-46ec-ac65-f82d83ecfd9c" providerId="ADAL" clId="{85D9A1F8-71CA-4926-BD31-F67A0E189FEA}" dt="2021-02-13T21:03:58.782" v="2118" actId="2696"/>
        <pc:sldMkLst>
          <pc:docMk/>
          <pc:sldMk cId="840895301" sldId="334"/>
        </pc:sldMkLst>
      </pc:sldChg>
      <pc:sldChg chg="del">
        <pc:chgData name="Nathan Clouse" userId="60190519-0423-46ec-ac65-f82d83ecfd9c" providerId="ADAL" clId="{85D9A1F8-71CA-4926-BD31-F67A0E189FEA}" dt="2021-02-13T21:03:58.782" v="2118" actId="2696"/>
        <pc:sldMkLst>
          <pc:docMk/>
          <pc:sldMk cId="337443000" sldId="335"/>
        </pc:sldMkLst>
      </pc:sldChg>
      <pc:sldChg chg="del">
        <pc:chgData name="Nathan Clouse" userId="60190519-0423-46ec-ac65-f82d83ecfd9c" providerId="ADAL" clId="{85D9A1F8-71CA-4926-BD31-F67A0E189FEA}" dt="2021-02-13T21:03:58.782" v="2118" actId="2696"/>
        <pc:sldMkLst>
          <pc:docMk/>
          <pc:sldMk cId="2047672920" sldId="336"/>
        </pc:sldMkLst>
      </pc:sldChg>
      <pc:sldChg chg="del">
        <pc:chgData name="Nathan Clouse" userId="60190519-0423-46ec-ac65-f82d83ecfd9c" providerId="ADAL" clId="{85D9A1F8-71CA-4926-BD31-F67A0E189FEA}" dt="2021-02-13T21:03:58.782" v="2118" actId="2696"/>
        <pc:sldMkLst>
          <pc:docMk/>
          <pc:sldMk cId="1813323265" sldId="337"/>
        </pc:sldMkLst>
      </pc:sldChg>
      <pc:sldChg chg="del">
        <pc:chgData name="Nathan Clouse" userId="60190519-0423-46ec-ac65-f82d83ecfd9c" providerId="ADAL" clId="{85D9A1F8-71CA-4926-BD31-F67A0E189FEA}" dt="2021-02-13T21:03:58.782" v="2118" actId="2696"/>
        <pc:sldMkLst>
          <pc:docMk/>
          <pc:sldMk cId="1583680278" sldId="338"/>
        </pc:sldMkLst>
      </pc:sldChg>
      <pc:sldChg chg="addSp delSp modSp mod chgLayout">
        <pc:chgData name="Nathan Clouse" userId="60190519-0423-46ec-ac65-f82d83ecfd9c" providerId="ADAL" clId="{85D9A1F8-71CA-4926-BD31-F67A0E189FEA}" dt="2021-02-15T03:28:40.596" v="4058" actId="20577"/>
        <pc:sldMkLst>
          <pc:docMk/>
          <pc:sldMk cId="1002111428" sldId="339"/>
        </pc:sldMkLst>
        <pc:spChg chg="add del mod ord">
          <ac:chgData name="Nathan Clouse" userId="60190519-0423-46ec-ac65-f82d83ecfd9c" providerId="ADAL" clId="{85D9A1F8-71CA-4926-BD31-F67A0E189FEA}" dt="2021-02-15T02:41:46.798" v="3987" actId="6264"/>
          <ac:spMkLst>
            <pc:docMk/>
            <pc:sldMk cId="1002111428" sldId="339"/>
            <ac:spMk id="2" creationId="{709C8852-545C-438D-A830-CC4DFABC1094}"/>
          </ac:spMkLst>
        </pc:spChg>
        <pc:spChg chg="add del mod">
          <ac:chgData name="Nathan Clouse" userId="60190519-0423-46ec-ac65-f82d83ecfd9c" providerId="ADAL" clId="{85D9A1F8-71CA-4926-BD31-F67A0E189FEA}" dt="2021-02-15T02:41:46.798" v="3987" actId="6264"/>
          <ac:spMkLst>
            <pc:docMk/>
            <pc:sldMk cId="1002111428" sldId="339"/>
            <ac:spMk id="4" creationId="{862DF1CE-6E91-4DF0-83CE-70D13508B128}"/>
          </ac:spMkLst>
        </pc:spChg>
        <pc:spChg chg="add del mod">
          <ac:chgData name="Nathan Clouse" userId="60190519-0423-46ec-ac65-f82d83ecfd9c" providerId="ADAL" clId="{85D9A1F8-71CA-4926-BD31-F67A0E189FEA}" dt="2021-02-14T13:49:44.615" v="3706" actId="6264"/>
          <ac:spMkLst>
            <pc:docMk/>
            <pc:sldMk cId="1002111428" sldId="339"/>
            <ac:spMk id="4" creationId="{9F899E75-0203-4ED9-A3A1-50028F7FD906}"/>
          </ac:spMkLst>
        </pc:spChg>
        <pc:spChg chg="mod">
          <ac:chgData name="Nathan Clouse" userId="60190519-0423-46ec-ac65-f82d83ecfd9c" providerId="ADAL" clId="{85D9A1F8-71CA-4926-BD31-F67A0E189FEA}" dt="2021-02-13T13:55:27.603" v="26" actId="14100"/>
          <ac:spMkLst>
            <pc:docMk/>
            <pc:sldMk cId="1002111428" sldId="339"/>
            <ac:spMk id="6" creationId="{5D8783C2-46A1-47EB-9DD4-E9A8FA37DEED}"/>
          </ac:spMkLst>
        </pc:spChg>
        <pc:spChg chg="mod">
          <ac:chgData name="Nathan Clouse" userId="60190519-0423-46ec-ac65-f82d83ecfd9c" providerId="ADAL" clId="{85D9A1F8-71CA-4926-BD31-F67A0E189FEA}" dt="2021-02-14T03:22:34.637" v="3154" actId="962"/>
          <ac:spMkLst>
            <pc:docMk/>
            <pc:sldMk cId="1002111428" sldId="339"/>
            <ac:spMk id="10" creationId="{26290066-0F58-4C7F-B00A-1E90DE56FC09}"/>
          </ac:spMkLst>
        </pc:spChg>
        <pc:spChg chg="mod">
          <ac:chgData name="Nathan Clouse" userId="60190519-0423-46ec-ac65-f82d83ecfd9c" providerId="ADAL" clId="{85D9A1F8-71CA-4926-BD31-F67A0E189FEA}" dt="2021-02-14T03:22:48.013" v="3212" actId="962"/>
          <ac:spMkLst>
            <pc:docMk/>
            <pc:sldMk cId="1002111428" sldId="339"/>
            <ac:spMk id="11" creationId="{695DFB47-BA4D-477F-A3E8-9A0972F3E796}"/>
          </ac:spMkLst>
        </pc:spChg>
        <pc:spChg chg="mod">
          <ac:chgData name="Nathan Clouse" userId="60190519-0423-46ec-ac65-f82d83ecfd9c" providerId="ADAL" clId="{85D9A1F8-71CA-4926-BD31-F67A0E189FEA}" dt="2021-02-15T03:28:40.596" v="4058" actId="20577"/>
          <ac:spMkLst>
            <pc:docMk/>
            <pc:sldMk cId="1002111428" sldId="339"/>
            <ac:spMk id="12" creationId="{30455D60-6C59-42BB-A076-605687EFE06D}"/>
          </ac:spMkLst>
        </pc:spChg>
        <pc:spChg chg="add del mod">
          <ac:chgData name="Nathan Clouse" userId="60190519-0423-46ec-ac65-f82d83ecfd9c" providerId="ADAL" clId="{85D9A1F8-71CA-4926-BD31-F67A0E189FEA}" dt="2021-02-14T13:50:25.595" v="3708" actId="6264"/>
          <ac:spMkLst>
            <pc:docMk/>
            <pc:sldMk cId="1002111428" sldId="339"/>
            <ac:spMk id="13" creationId="{BF7131AE-02E8-4CBF-B661-5C3452BCE80B}"/>
          </ac:spMkLst>
        </pc:spChg>
        <pc:spChg chg="add del mod">
          <ac:chgData name="Nathan Clouse" userId="60190519-0423-46ec-ac65-f82d83ecfd9c" providerId="ADAL" clId="{85D9A1F8-71CA-4926-BD31-F67A0E189FEA}" dt="2021-02-14T13:50:25.595" v="3708" actId="6264"/>
          <ac:spMkLst>
            <pc:docMk/>
            <pc:sldMk cId="1002111428" sldId="339"/>
            <ac:spMk id="14" creationId="{3276800E-1E4C-449D-A2D8-45B911F6B2B8}"/>
          </ac:spMkLst>
        </pc:spChg>
        <pc:picChg chg="mod ord modCrop">
          <ac:chgData name="Nathan Clouse" userId="60190519-0423-46ec-ac65-f82d83ecfd9c" providerId="ADAL" clId="{85D9A1F8-71CA-4926-BD31-F67A0E189FEA}" dt="2021-02-15T02:41:46.798" v="3987" actId="6264"/>
          <ac:picMkLst>
            <pc:docMk/>
            <pc:sldMk cId="1002111428" sldId="339"/>
            <ac:picMk id="3" creationId="{70EECA8A-06F2-4DD9-9CC2-DC340E177E12}"/>
          </ac:picMkLst>
        </pc:picChg>
      </pc:sldChg>
      <pc:sldChg chg="del">
        <pc:chgData name="Nathan Clouse" userId="60190519-0423-46ec-ac65-f82d83ecfd9c" providerId="ADAL" clId="{85D9A1F8-71CA-4926-BD31-F67A0E189FEA}" dt="2021-02-13T21:03:58.782" v="2118" actId="2696"/>
        <pc:sldMkLst>
          <pc:docMk/>
          <pc:sldMk cId="954631757" sldId="340"/>
        </pc:sldMkLst>
      </pc:sldChg>
      <pc:sldChg chg="del">
        <pc:chgData name="Nathan Clouse" userId="60190519-0423-46ec-ac65-f82d83ecfd9c" providerId="ADAL" clId="{85D9A1F8-71CA-4926-BD31-F67A0E189FEA}" dt="2021-02-13T21:03:58.782" v="2118" actId="2696"/>
        <pc:sldMkLst>
          <pc:docMk/>
          <pc:sldMk cId="2288208291" sldId="341"/>
        </pc:sldMkLst>
      </pc:sldChg>
      <pc:sldChg chg="addSp delSp modSp mod ord">
        <pc:chgData name="Nathan Clouse" userId="60190519-0423-46ec-ac65-f82d83ecfd9c" providerId="ADAL" clId="{85D9A1F8-71CA-4926-BD31-F67A0E189FEA}" dt="2021-02-15T02:37:58.025" v="3951" actId="962"/>
        <pc:sldMkLst>
          <pc:docMk/>
          <pc:sldMk cId="2352194308" sldId="342"/>
        </pc:sldMkLst>
        <pc:spChg chg="mod">
          <ac:chgData name="Nathan Clouse" userId="60190519-0423-46ec-ac65-f82d83ecfd9c" providerId="ADAL" clId="{85D9A1F8-71CA-4926-BD31-F67A0E189FEA}" dt="2021-02-13T17:44:36.064" v="1907" actId="20577"/>
          <ac:spMkLst>
            <pc:docMk/>
            <pc:sldMk cId="2352194308" sldId="342"/>
            <ac:spMk id="19" creationId="{924175F9-8E9C-4E2C-AFA4-6153FC3FDC12}"/>
          </ac:spMkLst>
        </pc:spChg>
        <pc:spChg chg="mod">
          <ac:chgData name="Nathan Clouse" userId="60190519-0423-46ec-ac65-f82d83ecfd9c" providerId="ADAL" clId="{85D9A1F8-71CA-4926-BD31-F67A0E189FEA}" dt="2021-02-13T17:03:28.605" v="1858" actId="20577"/>
          <ac:spMkLst>
            <pc:docMk/>
            <pc:sldMk cId="2352194308" sldId="342"/>
            <ac:spMk id="20" creationId="{496B91FD-8A59-41E4-8E33-8242C3D4AF94}"/>
          </ac:spMkLst>
        </pc:spChg>
        <pc:spChg chg="del">
          <ac:chgData name="Nathan Clouse" userId="60190519-0423-46ec-ac65-f82d83ecfd9c" providerId="ADAL" clId="{85D9A1F8-71CA-4926-BD31-F67A0E189FEA}" dt="2021-02-15T02:36:14.322" v="3943" actId="931"/>
          <ac:spMkLst>
            <pc:docMk/>
            <pc:sldMk cId="2352194308" sldId="342"/>
            <ac:spMk id="26" creationId="{00000000-0000-0000-0000-000000000000}"/>
          </ac:spMkLst>
        </pc:spChg>
        <pc:spChg chg="del">
          <ac:chgData name="Nathan Clouse" userId="60190519-0423-46ec-ac65-f82d83ecfd9c" providerId="ADAL" clId="{85D9A1F8-71CA-4926-BD31-F67A0E189FEA}" dt="2021-02-15T02:35:29.399" v="3940" actId="931"/>
          <ac:spMkLst>
            <pc:docMk/>
            <pc:sldMk cId="2352194308" sldId="342"/>
            <ac:spMk id="27" creationId="{00000000-0000-0000-0000-000000000000}"/>
          </ac:spMkLst>
        </pc:spChg>
        <pc:spChg chg="del">
          <ac:chgData name="Nathan Clouse" userId="60190519-0423-46ec-ac65-f82d83ecfd9c" providerId="ADAL" clId="{85D9A1F8-71CA-4926-BD31-F67A0E189FEA}" dt="2021-02-15T02:37:55.737" v="3949" actId="931"/>
          <ac:spMkLst>
            <pc:docMk/>
            <pc:sldMk cId="2352194308" sldId="342"/>
            <ac:spMk id="28" creationId="{00000000-0000-0000-0000-000000000000}"/>
          </ac:spMkLst>
        </pc:spChg>
        <pc:spChg chg="del">
          <ac:chgData name="Nathan Clouse" userId="60190519-0423-46ec-ac65-f82d83ecfd9c" providerId="ADAL" clId="{85D9A1F8-71CA-4926-BD31-F67A0E189FEA}" dt="2021-02-15T02:36:52.227" v="3946" actId="931"/>
          <ac:spMkLst>
            <pc:docMk/>
            <pc:sldMk cId="2352194308" sldId="342"/>
            <ac:spMk id="29" creationId="{00000000-0000-0000-0000-000000000000}"/>
          </ac:spMkLst>
        </pc:spChg>
        <pc:picChg chg="add mod">
          <ac:chgData name="Nathan Clouse" userId="60190519-0423-46ec-ac65-f82d83ecfd9c" providerId="ADAL" clId="{85D9A1F8-71CA-4926-BD31-F67A0E189FEA}" dt="2021-02-15T02:35:32.581" v="3942" actId="962"/>
          <ac:picMkLst>
            <pc:docMk/>
            <pc:sldMk cId="2352194308" sldId="342"/>
            <ac:picMk id="3" creationId="{3F8C3309-D79E-4BA8-B39D-3B2F6D31B379}"/>
          </ac:picMkLst>
        </pc:picChg>
        <pc:picChg chg="add mod">
          <ac:chgData name="Nathan Clouse" userId="60190519-0423-46ec-ac65-f82d83ecfd9c" providerId="ADAL" clId="{85D9A1F8-71CA-4926-BD31-F67A0E189FEA}" dt="2021-02-15T02:36:16.906" v="3945" actId="962"/>
          <ac:picMkLst>
            <pc:docMk/>
            <pc:sldMk cId="2352194308" sldId="342"/>
            <ac:picMk id="5" creationId="{0AF49603-BC18-4B0B-919D-931329DAF6B3}"/>
          </ac:picMkLst>
        </pc:picChg>
        <pc:picChg chg="add mod">
          <ac:chgData name="Nathan Clouse" userId="60190519-0423-46ec-ac65-f82d83ecfd9c" providerId="ADAL" clId="{85D9A1F8-71CA-4926-BD31-F67A0E189FEA}" dt="2021-02-15T02:36:53.970" v="3948" actId="962"/>
          <ac:picMkLst>
            <pc:docMk/>
            <pc:sldMk cId="2352194308" sldId="342"/>
            <ac:picMk id="7" creationId="{C8D7F11F-AB69-44D6-9597-E02411969D80}"/>
          </ac:picMkLst>
        </pc:picChg>
        <pc:picChg chg="add mod">
          <ac:chgData name="Nathan Clouse" userId="60190519-0423-46ec-ac65-f82d83ecfd9c" providerId="ADAL" clId="{85D9A1F8-71CA-4926-BD31-F67A0E189FEA}" dt="2021-02-15T02:37:58.025" v="3951" actId="962"/>
          <ac:picMkLst>
            <pc:docMk/>
            <pc:sldMk cId="2352194308" sldId="342"/>
            <ac:picMk id="9" creationId="{C7BA8249-9167-41B4-87C4-D768B6663A1B}"/>
          </ac:picMkLst>
        </pc:picChg>
      </pc:sldChg>
      <pc:sldChg chg="ord">
        <pc:chgData name="Nathan Clouse" userId="60190519-0423-46ec-ac65-f82d83ecfd9c" providerId="ADAL" clId="{85D9A1F8-71CA-4926-BD31-F67A0E189FEA}" dt="2021-02-15T02:40:40.604" v="3984" actId="20578"/>
        <pc:sldMkLst>
          <pc:docMk/>
          <pc:sldMk cId="1189533999" sldId="343"/>
        </pc:sldMkLst>
      </pc:sldChg>
      <pc:sldChg chg="addSp delSp modSp new del mod modClrScheme chgLayout">
        <pc:chgData name="Nathan Clouse" userId="60190519-0423-46ec-ac65-f82d83ecfd9c" providerId="ADAL" clId="{85D9A1F8-71CA-4926-BD31-F67A0E189FEA}" dt="2021-02-13T13:58:32.827" v="48" actId="2696"/>
        <pc:sldMkLst>
          <pc:docMk/>
          <pc:sldMk cId="503928799" sldId="345"/>
        </pc:sldMkLst>
        <pc:spChg chg="del mod ord">
          <ac:chgData name="Nathan Clouse" userId="60190519-0423-46ec-ac65-f82d83ecfd9c" providerId="ADAL" clId="{85D9A1F8-71CA-4926-BD31-F67A0E189FEA}" dt="2021-02-13T13:58:07.036" v="46" actId="700"/>
          <ac:spMkLst>
            <pc:docMk/>
            <pc:sldMk cId="503928799" sldId="345"/>
            <ac:spMk id="2" creationId="{8052AFCE-9139-4A0E-86AB-90BBAC0DCF58}"/>
          </ac:spMkLst>
        </pc:spChg>
        <pc:spChg chg="add del mod ord">
          <ac:chgData name="Nathan Clouse" userId="60190519-0423-46ec-ac65-f82d83ecfd9c" providerId="ADAL" clId="{85D9A1F8-71CA-4926-BD31-F67A0E189FEA}" dt="2021-02-13T13:58:25.231" v="47" actId="700"/>
          <ac:spMkLst>
            <pc:docMk/>
            <pc:sldMk cId="503928799" sldId="345"/>
            <ac:spMk id="3" creationId="{DE4624AB-7E27-41B7-9B67-29C1D523F493}"/>
          </ac:spMkLst>
        </pc:spChg>
        <pc:spChg chg="add mod ord">
          <ac:chgData name="Nathan Clouse" userId="60190519-0423-46ec-ac65-f82d83ecfd9c" providerId="ADAL" clId="{85D9A1F8-71CA-4926-BD31-F67A0E189FEA}" dt="2021-02-13T13:58:25.231" v="47" actId="700"/>
          <ac:spMkLst>
            <pc:docMk/>
            <pc:sldMk cId="503928799" sldId="345"/>
            <ac:spMk id="4" creationId="{E54D14E6-9E39-49ED-8E34-558144496E40}"/>
          </ac:spMkLst>
        </pc:spChg>
        <pc:spChg chg="add mod ord">
          <ac:chgData name="Nathan Clouse" userId="60190519-0423-46ec-ac65-f82d83ecfd9c" providerId="ADAL" clId="{85D9A1F8-71CA-4926-BD31-F67A0E189FEA}" dt="2021-02-13T13:58:25.231" v="47" actId="700"/>
          <ac:spMkLst>
            <pc:docMk/>
            <pc:sldMk cId="503928799" sldId="345"/>
            <ac:spMk id="5" creationId="{3937D0AF-1621-48AF-82A8-6AFFD1C2145D}"/>
          </ac:spMkLst>
        </pc:spChg>
      </pc:sldChg>
      <pc:sldChg chg="addSp delSp modSp add mod">
        <pc:chgData name="Nathan Clouse" userId="60190519-0423-46ec-ac65-f82d83ecfd9c" providerId="ADAL" clId="{85D9A1F8-71CA-4926-BD31-F67A0E189FEA}" dt="2021-02-15T02:55:59.694" v="4022" actId="478"/>
        <pc:sldMkLst>
          <pc:docMk/>
          <pc:sldMk cId="3316788118" sldId="345"/>
        </pc:sldMkLst>
        <pc:spChg chg="add del">
          <ac:chgData name="Nathan Clouse" userId="60190519-0423-46ec-ac65-f82d83ecfd9c" providerId="ADAL" clId="{85D9A1F8-71CA-4926-BD31-F67A0E189FEA}" dt="2021-02-15T02:15:45.123" v="3892" actId="931"/>
          <ac:spMkLst>
            <pc:docMk/>
            <pc:sldMk cId="3316788118" sldId="345"/>
            <ac:spMk id="2" creationId="{00000000-0000-0000-0000-000000000000}"/>
          </ac:spMkLst>
        </pc:spChg>
        <pc:spChg chg="add mod">
          <ac:chgData name="Nathan Clouse" userId="60190519-0423-46ec-ac65-f82d83ecfd9c" providerId="ADAL" clId="{85D9A1F8-71CA-4926-BD31-F67A0E189FEA}" dt="2021-02-15T01:59:55.349" v="3730" actId="20577"/>
          <ac:spMkLst>
            <pc:docMk/>
            <pc:sldMk cId="3316788118" sldId="345"/>
            <ac:spMk id="3" creationId="{FCCAB4AD-4208-478B-BAB5-5D82403E7FC6}"/>
          </ac:spMkLst>
        </pc:spChg>
        <pc:spChg chg="mod">
          <ac:chgData name="Nathan Clouse" userId="60190519-0423-46ec-ac65-f82d83ecfd9c" providerId="ADAL" clId="{85D9A1F8-71CA-4926-BD31-F67A0E189FEA}" dt="2021-02-13T17:59:26.071" v="1981" actId="1076"/>
          <ac:spMkLst>
            <pc:docMk/>
            <pc:sldMk cId="3316788118" sldId="345"/>
            <ac:spMk id="6" creationId="{924175F9-8E9C-4E2C-AFA4-6153FC3FDC12}"/>
          </ac:spMkLst>
        </pc:spChg>
        <pc:spChg chg="mod">
          <ac:chgData name="Nathan Clouse" userId="60190519-0423-46ec-ac65-f82d83ecfd9c" providerId="ADAL" clId="{85D9A1F8-71CA-4926-BD31-F67A0E189FEA}" dt="2021-02-13T17:59:15.406" v="1980" actId="1076"/>
          <ac:spMkLst>
            <pc:docMk/>
            <pc:sldMk cId="3316788118" sldId="345"/>
            <ac:spMk id="7" creationId="{496B91FD-8A59-41E4-8E33-8242C3D4AF94}"/>
          </ac:spMkLst>
        </pc:spChg>
        <pc:spChg chg="del">
          <ac:chgData name="Nathan Clouse" userId="60190519-0423-46ec-ac65-f82d83ecfd9c" providerId="ADAL" clId="{85D9A1F8-71CA-4926-BD31-F67A0E189FEA}" dt="2021-02-15T02:55:59.694" v="4022" actId="478"/>
          <ac:spMkLst>
            <pc:docMk/>
            <pc:sldMk cId="3316788118" sldId="345"/>
            <ac:spMk id="8" creationId="{00000000-0000-0000-0000-000000000000}"/>
          </ac:spMkLst>
        </pc:spChg>
        <pc:spChg chg="add mod">
          <ac:chgData name="Nathan Clouse" userId="60190519-0423-46ec-ac65-f82d83ecfd9c" providerId="ADAL" clId="{85D9A1F8-71CA-4926-BD31-F67A0E189FEA}" dt="2021-02-13T17:59:26.071" v="1981" actId="1076"/>
          <ac:spMkLst>
            <pc:docMk/>
            <pc:sldMk cId="3316788118" sldId="345"/>
            <ac:spMk id="10" creationId="{E4C02569-6184-4BC9-BDEC-AC7ADB029CB1}"/>
          </ac:spMkLst>
        </pc:spChg>
        <pc:picChg chg="add del mod">
          <ac:chgData name="Nathan Clouse" userId="60190519-0423-46ec-ac65-f82d83ecfd9c" providerId="ADAL" clId="{85D9A1F8-71CA-4926-BD31-F67A0E189FEA}" dt="2021-02-15T02:14:16.857" v="3891" actId="931"/>
          <ac:picMkLst>
            <pc:docMk/>
            <pc:sldMk cId="3316788118" sldId="345"/>
            <ac:picMk id="5" creationId="{802F09D6-66C2-4FD2-8512-EDA2687447FD}"/>
          </ac:picMkLst>
        </pc:picChg>
        <pc:picChg chg="add mod">
          <ac:chgData name="Nathan Clouse" userId="60190519-0423-46ec-ac65-f82d83ecfd9c" providerId="ADAL" clId="{85D9A1F8-71CA-4926-BD31-F67A0E189FEA}" dt="2021-02-15T02:15:46.879" v="3894" actId="962"/>
          <ac:picMkLst>
            <pc:docMk/>
            <pc:sldMk cId="3316788118" sldId="345"/>
            <ac:picMk id="14" creationId="{9221DCB2-F2E6-4A6C-962F-238B77E3DD49}"/>
          </ac:picMkLst>
        </pc:picChg>
      </pc:sldChg>
      <pc:sldChg chg="addSp delSp modSp add mod">
        <pc:chgData name="Nathan Clouse" userId="60190519-0423-46ec-ac65-f82d83ecfd9c" providerId="ADAL" clId="{85D9A1F8-71CA-4926-BD31-F67A0E189FEA}" dt="2021-02-15T02:56:12.366" v="4024" actId="478"/>
        <pc:sldMkLst>
          <pc:docMk/>
          <pc:sldMk cId="1450904261" sldId="346"/>
        </pc:sldMkLst>
        <pc:spChg chg="del">
          <ac:chgData name="Nathan Clouse" userId="60190519-0423-46ec-ac65-f82d83ecfd9c" providerId="ADAL" clId="{85D9A1F8-71CA-4926-BD31-F67A0E189FEA}" dt="2021-02-15T02:21:26.584" v="3902" actId="931"/>
          <ac:spMkLst>
            <pc:docMk/>
            <pc:sldMk cId="1450904261" sldId="346"/>
            <ac:spMk id="2" creationId="{00000000-0000-0000-0000-000000000000}"/>
          </ac:spMkLst>
        </pc:spChg>
        <pc:spChg chg="add mod">
          <ac:chgData name="Nathan Clouse" userId="60190519-0423-46ec-ac65-f82d83ecfd9c" providerId="ADAL" clId="{85D9A1F8-71CA-4926-BD31-F67A0E189FEA}" dt="2021-02-15T02:00:07.117" v="3733" actId="6549"/>
          <ac:spMkLst>
            <pc:docMk/>
            <pc:sldMk cId="1450904261" sldId="346"/>
            <ac:spMk id="3" creationId="{31213C19-9992-423E-B560-9CE7A8B4E546}"/>
          </ac:spMkLst>
        </pc:spChg>
        <pc:spChg chg="mod">
          <ac:chgData name="Nathan Clouse" userId="60190519-0423-46ec-ac65-f82d83ecfd9c" providerId="ADAL" clId="{85D9A1F8-71CA-4926-BD31-F67A0E189FEA}" dt="2021-02-13T17:59:41.836" v="1985" actId="403"/>
          <ac:spMkLst>
            <pc:docMk/>
            <pc:sldMk cId="1450904261" sldId="346"/>
            <ac:spMk id="5" creationId="{924175F9-8E9C-4E2C-AFA4-6153FC3FDC12}"/>
          </ac:spMkLst>
        </pc:spChg>
        <pc:spChg chg="mod">
          <ac:chgData name="Nathan Clouse" userId="60190519-0423-46ec-ac65-f82d83ecfd9c" providerId="ADAL" clId="{85D9A1F8-71CA-4926-BD31-F67A0E189FEA}" dt="2021-02-13T14:20:13.034" v="580" actId="20577"/>
          <ac:spMkLst>
            <pc:docMk/>
            <pc:sldMk cId="1450904261" sldId="346"/>
            <ac:spMk id="6" creationId="{496B91FD-8A59-41E4-8E33-8242C3D4AF94}"/>
          </ac:spMkLst>
        </pc:spChg>
        <pc:spChg chg="del">
          <ac:chgData name="Nathan Clouse" userId="60190519-0423-46ec-ac65-f82d83ecfd9c" providerId="ADAL" clId="{85D9A1F8-71CA-4926-BD31-F67A0E189FEA}" dt="2021-02-15T02:56:12.366" v="4024" actId="478"/>
          <ac:spMkLst>
            <pc:docMk/>
            <pc:sldMk cId="1450904261" sldId="346"/>
            <ac:spMk id="8" creationId="{00000000-0000-0000-0000-000000000000}"/>
          </ac:spMkLst>
        </pc:spChg>
        <pc:picChg chg="add mod">
          <ac:chgData name="Nathan Clouse" userId="60190519-0423-46ec-ac65-f82d83ecfd9c" providerId="ADAL" clId="{85D9A1F8-71CA-4926-BD31-F67A0E189FEA}" dt="2021-02-15T02:21:28.667" v="3904" actId="962"/>
          <ac:picMkLst>
            <pc:docMk/>
            <pc:sldMk cId="1450904261" sldId="346"/>
            <ac:picMk id="9" creationId="{F53A7AEA-28FF-43FD-852F-6805DEB9EB0B}"/>
          </ac:picMkLst>
        </pc:picChg>
      </pc:sldChg>
      <pc:sldChg chg="new del">
        <pc:chgData name="Nathan Clouse" userId="60190519-0423-46ec-ac65-f82d83ecfd9c" providerId="ADAL" clId="{85D9A1F8-71CA-4926-BD31-F67A0E189FEA}" dt="2021-02-13T14:19:40.380" v="563" actId="680"/>
        <pc:sldMkLst>
          <pc:docMk/>
          <pc:sldMk cId="1874782699" sldId="346"/>
        </pc:sldMkLst>
      </pc:sldChg>
      <pc:sldChg chg="addSp delSp modSp new mod modClrScheme modAnim chgLayout">
        <pc:chgData name="Nathan Clouse" userId="60190519-0423-46ec-ac65-f82d83ecfd9c" providerId="ADAL" clId="{85D9A1F8-71CA-4926-BD31-F67A0E189FEA}" dt="2021-02-14T04:09:33.986" v="3687" actId="13822"/>
        <pc:sldMkLst>
          <pc:docMk/>
          <pc:sldMk cId="2597290950" sldId="347"/>
        </pc:sldMkLst>
        <pc:spChg chg="add del">
          <ac:chgData name="Nathan Clouse" userId="60190519-0423-46ec-ac65-f82d83ecfd9c" providerId="ADAL" clId="{85D9A1F8-71CA-4926-BD31-F67A0E189FEA}" dt="2021-02-13T14:21:44.090" v="645" actId="700"/>
          <ac:spMkLst>
            <pc:docMk/>
            <pc:sldMk cId="2597290950" sldId="347"/>
            <ac:spMk id="2" creationId="{33C849C2-2586-4625-9FAB-26D42070E2D4}"/>
          </ac:spMkLst>
        </pc:spChg>
        <pc:spChg chg="add mod">
          <ac:chgData name="Nathan Clouse" userId="60190519-0423-46ec-ac65-f82d83ecfd9c" providerId="ADAL" clId="{85D9A1F8-71CA-4926-BD31-F67A0E189FEA}" dt="2021-02-13T21:07:04.720" v="2278" actId="13822"/>
          <ac:spMkLst>
            <pc:docMk/>
            <pc:sldMk cId="2597290950" sldId="347"/>
            <ac:spMk id="4" creationId="{1F3909A2-4CC0-405D-940B-271076801EC1}"/>
          </ac:spMkLst>
        </pc:spChg>
        <pc:spChg chg="add mod">
          <ac:chgData name="Nathan Clouse" userId="60190519-0423-46ec-ac65-f82d83ecfd9c" providerId="ADAL" clId="{85D9A1F8-71CA-4926-BD31-F67A0E189FEA}" dt="2021-02-13T21:07:37.787" v="2283" actId="1076"/>
          <ac:spMkLst>
            <pc:docMk/>
            <pc:sldMk cId="2597290950" sldId="347"/>
            <ac:spMk id="5" creationId="{78826DFF-B30B-4971-B350-410C4F562856}"/>
          </ac:spMkLst>
        </pc:spChg>
        <pc:spChg chg="add del mod">
          <ac:chgData name="Nathan Clouse" userId="60190519-0423-46ec-ac65-f82d83ecfd9c" providerId="ADAL" clId="{85D9A1F8-71CA-4926-BD31-F67A0E189FEA}" dt="2021-02-13T21:07:39.847" v="2285"/>
          <ac:spMkLst>
            <pc:docMk/>
            <pc:sldMk cId="2597290950" sldId="347"/>
            <ac:spMk id="6" creationId="{9AF10EF8-22D8-43FC-9B31-2BE75E1E63E2}"/>
          </ac:spMkLst>
        </pc:spChg>
        <pc:spChg chg="add mod">
          <ac:chgData name="Nathan Clouse" userId="60190519-0423-46ec-ac65-f82d83ecfd9c" providerId="ADAL" clId="{85D9A1F8-71CA-4926-BD31-F67A0E189FEA}" dt="2021-02-13T21:07:45.286" v="2287" actId="1076"/>
          <ac:spMkLst>
            <pc:docMk/>
            <pc:sldMk cId="2597290950" sldId="347"/>
            <ac:spMk id="7" creationId="{59E71379-1864-4F8C-ABD8-CCE3296FCC91}"/>
          </ac:spMkLst>
        </pc:spChg>
        <pc:spChg chg="add mod">
          <ac:chgData name="Nathan Clouse" userId="60190519-0423-46ec-ac65-f82d83ecfd9c" providerId="ADAL" clId="{85D9A1F8-71CA-4926-BD31-F67A0E189FEA}" dt="2021-02-13T21:07:48.007" v="2289" actId="1076"/>
          <ac:spMkLst>
            <pc:docMk/>
            <pc:sldMk cId="2597290950" sldId="347"/>
            <ac:spMk id="8" creationId="{7A921A45-E434-4F7C-AE52-AE5CDF14C0D4}"/>
          </ac:spMkLst>
        </pc:spChg>
        <pc:spChg chg="add mod">
          <ac:chgData name="Nathan Clouse" userId="60190519-0423-46ec-ac65-f82d83ecfd9c" providerId="ADAL" clId="{85D9A1F8-71CA-4926-BD31-F67A0E189FEA}" dt="2021-02-14T04:08:38.800" v="3686" actId="13822"/>
          <ac:spMkLst>
            <pc:docMk/>
            <pc:sldMk cId="2597290950" sldId="347"/>
            <ac:spMk id="9" creationId="{1B161052-18B2-422C-9097-FA2D8C06F4E1}"/>
          </ac:spMkLst>
        </pc:spChg>
        <pc:spChg chg="add mod">
          <ac:chgData name="Nathan Clouse" userId="60190519-0423-46ec-ac65-f82d83ecfd9c" providerId="ADAL" clId="{85D9A1F8-71CA-4926-BD31-F67A0E189FEA}" dt="2021-02-14T04:09:33.986" v="3687" actId="13822"/>
          <ac:spMkLst>
            <pc:docMk/>
            <pc:sldMk cId="2597290950" sldId="347"/>
            <ac:spMk id="10" creationId="{4709AD6A-D9B6-49F7-A970-FC452206562B}"/>
          </ac:spMkLst>
        </pc:spChg>
        <pc:spChg chg="add mod">
          <ac:chgData name="Nathan Clouse" userId="60190519-0423-46ec-ac65-f82d83ecfd9c" providerId="ADAL" clId="{85D9A1F8-71CA-4926-BD31-F67A0E189FEA}" dt="2021-02-14T04:09:33.986" v="3687" actId="13822"/>
          <ac:spMkLst>
            <pc:docMk/>
            <pc:sldMk cId="2597290950" sldId="347"/>
            <ac:spMk id="11" creationId="{04AF5295-F746-4E52-B412-F642669B70EB}"/>
          </ac:spMkLst>
        </pc:spChg>
        <pc:spChg chg="add mod">
          <ac:chgData name="Nathan Clouse" userId="60190519-0423-46ec-ac65-f82d83ecfd9c" providerId="ADAL" clId="{85D9A1F8-71CA-4926-BD31-F67A0E189FEA}" dt="2021-02-14T04:09:33.986" v="3687" actId="13822"/>
          <ac:spMkLst>
            <pc:docMk/>
            <pc:sldMk cId="2597290950" sldId="347"/>
            <ac:spMk id="12" creationId="{EB984744-BF5F-4F80-97E9-3E3392CBDC59}"/>
          </ac:spMkLst>
        </pc:spChg>
        <pc:spChg chg="add del mod">
          <ac:chgData name="Nathan Clouse" userId="60190519-0423-46ec-ac65-f82d83ecfd9c" providerId="ADAL" clId="{85D9A1F8-71CA-4926-BD31-F67A0E189FEA}" dt="2021-02-13T21:08:38.575" v="2302"/>
          <ac:spMkLst>
            <pc:docMk/>
            <pc:sldMk cId="2597290950" sldId="347"/>
            <ac:spMk id="13" creationId="{BD009502-6BC5-45C0-AAD6-B0395C21E636}"/>
          </ac:spMkLst>
        </pc:spChg>
        <pc:spChg chg="add mod">
          <ac:chgData name="Nathan Clouse" userId="60190519-0423-46ec-ac65-f82d83ecfd9c" providerId="ADAL" clId="{85D9A1F8-71CA-4926-BD31-F67A0E189FEA}" dt="2021-02-14T04:09:33.986" v="3687" actId="13822"/>
          <ac:spMkLst>
            <pc:docMk/>
            <pc:sldMk cId="2597290950" sldId="347"/>
            <ac:spMk id="14" creationId="{EDAD6C97-5074-4EBA-B049-4EA7F48DAC9E}"/>
          </ac:spMkLst>
        </pc:spChg>
        <pc:spChg chg="add mod">
          <ac:chgData name="Nathan Clouse" userId="60190519-0423-46ec-ac65-f82d83ecfd9c" providerId="ADAL" clId="{85D9A1F8-71CA-4926-BD31-F67A0E189FEA}" dt="2021-02-14T04:09:33.986" v="3687" actId="13822"/>
          <ac:spMkLst>
            <pc:docMk/>
            <pc:sldMk cId="2597290950" sldId="347"/>
            <ac:spMk id="15" creationId="{96850566-C1CD-4F32-B1B1-7FC08E927D46}"/>
          </ac:spMkLst>
        </pc:spChg>
        <pc:spChg chg="add mod">
          <ac:chgData name="Nathan Clouse" userId="60190519-0423-46ec-ac65-f82d83ecfd9c" providerId="ADAL" clId="{85D9A1F8-71CA-4926-BD31-F67A0E189FEA}" dt="2021-02-14T04:09:33.986" v="3687" actId="13822"/>
          <ac:spMkLst>
            <pc:docMk/>
            <pc:sldMk cId="2597290950" sldId="347"/>
            <ac:spMk id="16" creationId="{19A82AA6-9C78-43BC-A7B8-48EB30C701EF}"/>
          </ac:spMkLst>
        </pc:spChg>
        <pc:spChg chg="add mod">
          <ac:chgData name="Nathan Clouse" userId="60190519-0423-46ec-ac65-f82d83ecfd9c" providerId="ADAL" clId="{85D9A1F8-71CA-4926-BD31-F67A0E189FEA}" dt="2021-02-14T04:09:33.986" v="3687" actId="13822"/>
          <ac:spMkLst>
            <pc:docMk/>
            <pc:sldMk cId="2597290950" sldId="347"/>
            <ac:spMk id="17" creationId="{AF509108-1A9C-4842-94EB-2E6E0245C78C}"/>
          </ac:spMkLst>
        </pc:spChg>
        <pc:spChg chg="add mod">
          <ac:chgData name="Nathan Clouse" userId="60190519-0423-46ec-ac65-f82d83ecfd9c" providerId="ADAL" clId="{85D9A1F8-71CA-4926-BD31-F67A0E189FEA}" dt="2021-02-13T21:13:52.449" v="2332" actId="255"/>
          <ac:spMkLst>
            <pc:docMk/>
            <pc:sldMk cId="2597290950" sldId="347"/>
            <ac:spMk id="18" creationId="{7BCC25E5-E812-4A4D-9F66-0BB372B121B5}"/>
          </ac:spMkLst>
        </pc:spChg>
        <pc:spChg chg="add mod">
          <ac:chgData name="Nathan Clouse" userId="60190519-0423-46ec-ac65-f82d83ecfd9c" providerId="ADAL" clId="{85D9A1F8-71CA-4926-BD31-F67A0E189FEA}" dt="2021-02-14T03:37:14.106" v="3462" actId="20577"/>
          <ac:spMkLst>
            <pc:docMk/>
            <pc:sldMk cId="2597290950" sldId="347"/>
            <ac:spMk id="19" creationId="{FED2CD80-901A-45C7-9F14-AA40D66A6D02}"/>
          </ac:spMkLst>
        </pc:spChg>
        <pc:picChg chg="add mod">
          <ac:chgData name="Nathan Clouse" userId="60190519-0423-46ec-ac65-f82d83ecfd9c" providerId="ADAL" clId="{85D9A1F8-71CA-4926-BD31-F67A0E189FEA}" dt="2021-02-13T14:22:01.700" v="646"/>
          <ac:picMkLst>
            <pc:docMk/>
            <pc:sldMk cId="2597290950" sldId="347"/>
            <ac:picMk id="3" creationId="{EDEE16AB-3D92-44BC-9C61-A2201BBB639A}"/>
          </ac:picMkLst>
        </pc:picChg>
      </pc:sldChg>
      <pc:sldChg chg="addSp modSp new mod modAnim">
        <pc:chgData name="Nathan Clouse" userId="60190519-0423-46ec-ac65-f82d83ecfd9c" providerId="ADAL" clId="{85D9A1F8-71CA-4926-BD31-F67A0E189FEA}" dt="2021-02-13T21:14:03.676" v="2341" actId="20577"/>
        <pc:sldMkLst>
          <pc:docMk/>
          <pc:sldMk cId="2496630876" sldId="348"/>
        </pc:sldMkLst>
        <pc:spChg chg="add mod">
          <ac:chgData name="Nathan Clouse" userId="60190519-0423-46ec-ac65-f82d83ecfd9c" providerId="ADAL" clId="{85D9A1F8-71CA-4926-BD31-F67A0E189FEA}" dt="2021-02-13T21:10:10.821" v="2310" actId="1076"/>
          <ac:spMkLst>
            <pc:docMk/>
            <pc:sldMk cId="2496630876" sldId="348"/>
            <ac:spMk id="4" creationId="{C311DED1-61F2-412F-B82A-D823E0E4C172}"/>
          </ac:spMkLst>
        </pc:spChg>
        <pc:spChg chg="add mod">
          <ac:chgData name="Nathan Clouse" userId="60190519-0423-46ec-ac65-f82d83ecfd9c" providerId="ADAL" clId="{85D9A1F8-71CA-4926-BD31-F67A0E189FEA}" dt="2021-02-13T21:10:17.408" v="2312" actId="1076"/>
          <ac:spMkLst>
            <pc:docMk/>
            <pc:sldMk cId="2496630876" sldId="348"/>
            <ac:spMk id="5" creationId="{E9E87708-2D34-46D3-A073-049D82E0417F}"/>
          </ac:spMkLst>
        </pc:spChg>
        <pc:spChg chg="add mod">
          <ac:chgData name="Nathan Clouse" userId="60190519-0423-46ec-ac65-f82d83ecfd9c" providerId="ADAL" clId="{85D9A1F8-71CA-4926-BD31-F67A0E189FEA}" dt="2021-02-13T21:10:20.599" v="2314" actId="1076"/>
          <ac:spMkLst>
            <pc:docMk/>
            <pc:sldMk cId="2496630876" sldId="348"/>
            <ac:spMk id="6" creationId="{88A96BA4-5D96-4811-AAAF-99237CF52A42}"/>
          </ac:spMkLst>
        </pc:spChg>
        <pc:spChg chg="add mod">
          <ac:chgData name="Nathan Clouse" userId="60190519-0423-46ec-ac65-f82d83ecfd9c" providerId="ADAL" clId="{85D9A1F8-71CA-4926-BD31-F67A0E189FEA}" dt="2021-02-13T21:14:03.676" v="2341" actId="20577"/>
          <ac:spMkLst>
            <pc:docMk/>
            <pc:sldMk cId="2496630876" sldId="348"/>
            <ac:spMk id="7" creationId="{830E3942-4B62-4751-8329-6C7ECA3AE7DD}"/>
          </ac:spMkLst>
        </pc:spChg>
        <pc:picChg chg="add mod">
          <ac:chgData name="Nathan Clouse" userId="60190519-0423-46ec-ac65-f82d83ecfd9c" providerId="ADAL" clId="{85D9A1F8-71CA-4926-BD31-F67A0E189FEA}" dt="2021-02-13T14:22:47.633" v="648"/>
          <ac:picMkLst>
            <pc:docMk/>
            <pc:sldMk cId="2496630876" sldId="348"/>
            <ac:picMk id="3" creationId="{03AF2134-F26D-4C7D-9FB3-006C674628BD}"/>
          </ac:picMkLst>
        </pc:picChg>
      </pc:sldChg>
      <pc:sldChg chg="addSp modSp new mod">
        <pc:chgData name="Nathan Clouse" userId="60190519-0423-46ec-ac65-f82d83ecfd9c" providerId="ADAL" clId="{85D9A1F8-71CA-4926-BD31-F67A0E189FEA}" dt="2021-02-13T21:14:19.051" v="2365" actId="20577"/>
        <pc:sldMkLst>
          <pc:docMk/>
          <pc:sldMk cId="720905745" sldId="349"/>
        </pc:sldMkLst>
        <pc:spChg chg="add mod">
          <ac:chgData name="Nathan Clouse" userId="60190519-0423-46ec-ac65-f82d83ecfd9c" providerId="ADAL" clId="{85D9A1F8-71CA-4926-BD31-F67A0E189FEA}" dt="2021-02-13T21:14:19.051" v="2365" actId="20577"/>
          <ac:spMkLst>
            <pc:docMk/>
            <pc:sldMk cId="720905745" sldId="349"/>
            <ac:spMk id="4" creationId="{C495D613-62C9-47D2-923C-C8D28A4D0E98}"/>
          </ac:spMkLst>
        </pc:spChg>
        <pc:picChg chg="add mod">
          <ac:chgData name="Nathan Clouse" userId="60190519-0423-46ec-ac65-f82d83ecfd9c" providerId="ADAL" clId="{85D9A1F8-71CA-4926-BD31-F67A0E189FEA}" dt="2021-02-13T14:23:06.775" v="650"/>
          <ac:picMkLst>
            <pc:docMk/>
            <pc:sldMk cId="720905745" sldId="349"/>
            <ac:picMk id="3" creationId="{AA36104E-B293-45BE-AD26-3E5E720A312F}"/>
          </ac:picMkLst>
        </pc:picChg>
      </pc:sldChg>
      <pc:sldChg chg="addSp modSp new mod">
        <pc:chgData name="Nathan Clouse" userId="60190519-0423-46ec-ac65-f82d83ecfd9c" providerId="ADAL" clId="{85D9A1F8-71CA-4926-BD31-F67A0E189FEA}" dt="2021-02-13T21:14:28.251" v="2382" actId="20577"/>
        <pc:sldMkLst>
          <pc:docMk/>
          <pc:sldMk cId="2572320944" sldId="350"/>
        </pc:sldMkLst>
        <pc:spChg chg="add mod">
          <ac:chgData name="Nathan Clouse" userId="60190519-0423-46ec-ac65-f82d83ecfd9c" providerId="ADAL" clId="{85D9A1F8-71CA-4926-BD31-F67A0E189FEA}" dt="2021-02-13T21:14:28.251" v="2382" actId="20577"/>
          <ac:spMkLst>
            <pc:docMk/>
            <pc:sldMk cId="2572320944" sldId="350"/>
            <ac:spMk id="4" creationId="{9906C84E-F1A6-44A8-B12E-13D9D29ABB7B}"/>
          </ac:spMkLst>
        </pc:spChg>
        <pc:picChg chg="add mod">
          <ac:chgData name="Nathan Clouse" userId="60190519-0423-46ec-ac65-f82d83ecfd9c" providerId="ADAL" clId="{85D9A1F8-71CA-4926-BD31-F67A0E189FEA}" dt="2021-02-13T14:25:04.371" v="652"/>
          <ac:picMkLst>
            <pc:docMk/>
            <pc:sldMk cId="2572320944" sldId="350"/>
            <ac:picMk id="3" creationId="{D20A964B-32A7-42FA-AD30-6A660C0E61BD}"/>
          </ac:picMkLst>
        </pc:picChg>
      </pc:sldChg>
      <pc:sldChg chg="addSp delSp modSp add mod">
        <pc:chgData name="Nathan Clouse" userId="60190519-0423-46ec-ac65-f82d83ecfd9c" providerId="ADAL" clId="{85D9A1F8-71CA-4926-BD31-F67A0E189FEA}" dt="2021-02-15T03:50:29.800" v="4059" actId="478"/>
        <pc:sldMkLst>
          <pc:docMk/>
          <pc:sldMk cId="2381803004" sldId="351"/>
        </pc:sldMkLst>
        <pc:spChg chg="del">
          <ac:chgData name="Nathan Clouse" userId="60190519-0423-46ec-ac65-f82d83ecfd9c" providerId="ADAL" clId="{85D9A1F8-71CA-4926-BD31-F67A0E189FEA}" dt="2021-02-15T02:25:51.734" v="3918" actId="931"/>
          <ac:spMkLst>
            <pc:docMk/>
            <pc:sldMk cId="2381803004" sldId="351"/>
            <ac:spMk id="2" creationId="{00000000-0000-0000-0000-000000000000}"/>
          </ac:spMkLst>
        </pc:spChg>
        <pc:spChg chg="mod">
          <ac:chgData name="Nathan Clouse" userId="60190519-0423-46ec-ac65-f82d83ecfd9c" providerId="ADAL" clId="{85D9A1F8-71CA-4926-BD31-F67A0E189FEA}" dt="2021-02-13T21:17:43.159" v="2383" actId="113"/>
          <ac:spMkLst>
            <pc:docMk/>
            <pc:sldMk cId="2381803004" sldId="351"/>
            <ac:spMk id="5" creationId="{924175F9-8E9C-4E2C-AFA4-6153FC3FDC12}"/>
          </ac:spMkLst>
        </pc:spChg>
        <pc:spChg chg="mod">
          <ac:chgData name="Nathan Clouse" userId="60190519-0423-46ec-ac65-f82d83ecfd9c" providerId="ADAL" clId="{85D9A1F8-71CA-4926-BD31-F67A0E189FEA}" dt="2021-02-13T18:00:43.672" v="1993" actId="14100"/>
          <ac:spMkLst>
            <pc:docMk/>
            <pc:sldMk cId="2381803004" sldId="351"/>
            <ac:spMk id="6" creationId="{496B91FD-8A59-41E4-8E33-8242C3D4AF94}"/>
          </ac:spMkLst>
        </pc:spChg>
        <pc:spChg chg="del">
          <ac:chgData name="Nathan Clouse" userId="60190519-0423-46ec-ac65-f82d83ecfd9c" providerId="ADAL" clId="{85D9A1F8-71CA-4926-BD31-F67A0E189FEA}" dt="2021-02-13T18:00:33.354" v="1989" actId="478"/>
          <ac:spMkLst>
            <pc:docMk/>
            <pc:sldMk cId="2381803004" sldId="351"/>
            <ac:spMk id="7" creationId="{00000000-0000-0000-0000-000000000000}"/>
          </ac:spMkLst>
        </pc:spChg>
        <pc:spChg chg="del">
          <ac:chgData name="Nathan Clouse" userId="60190519-0423-46ec-ac65-f82d83ecfd9c" providerId="ADAL" clId="{85D9A1F8-71CA-4926-BD31-F67A0E189FEA}" dt="2021-02-15T03:50:29.800" v="4059" actId="478"/>
          <ac:spMkLst>
            <pc:docMk/>
            <pc:sldMk cId="2381803004" sldId="351"/>
            <ac:spMk id="9" creationId="{00000000-0000-0000-0000-000000000000}"/>
          </ac:spMkLst>
        </pc:spChg>
        <pc:spChg chg="add mod">
          <ac:chgData name="Nathan Clouse" userId="60190519-0423-46ec-ac65-f82d83ecfd9c" providerId="ADAL" clId="{85D9A1F8-71CA-4926-BD31-F67A0E189FEA}" dt="2021-02-13T21:17:45.700" v="2384" actId="113"/>
          <ac:spMkLst>
            <pc:docMk/>
            <pc:sldMk cId="2381803004" sldId="351"/>
            <ac:spMk id="12" creationId="{D21844D2-E342-4349-8482-63108B8B55F3}"/>
          </ac:spMkLst>
        </pc:spChg>
        <pc:picChg chg="add mod">
          <ac:chgData name="Nathan Clouse" userId="60190519-0423-46ec-ac65-f82d83ecfd9c" providerId="ADAL" clId="{85D9A1F8-71CA-4926-BD31-F67A0E189FEA}" dt="2021-02-15T02:25:54.119" v="3920" actId="962"/>
          <ac:picMkLst>
            <pc:docMk/>
            <pc:sldMk cId="2381803004" sldId="351"/>
            <ac:picMk id="4" creationId="{EE7132AF-1B06-4AD2-8B94-B3D157D45487}"/>
          </ac:picMkLst>
        </pc:picChg>
      </pc:sldChg>
      <pc:sldChg chg="new del">
        <pc:chgData name="Nathan Clouse" userId="60190519-0423-46ec-ac65-f82d83ecfd9c" providerId="ADAL" clId="{85D9A1F8-71CA-4926-BD31-F67A0E189FEA}" dt="2021-02-13T14:31:04.744" v="758" actId="680"/>
        <pc:sldMkLst>
          <pc:docMk/>
          <pc:sldMk cId="2496086787" sldId="351"/>
        </pc:sldMkLst>
      </pc:sldChg>
      <pc:sldChg chg="addSp delSp modSp add mod">
        <pc:chgData name="Nathan Clouse" userId="60190519-0423-46ec-ac65-f82d83ecfd9c" providerId="ADAL" clId="{85D9A1F8-71CA-4926-BD31-F67A0E189FEA}" dt="2021-02-15T02:56:28.775" v="4028" actId="478"/>
        <pc:sldMkLst>
          <pc:docMk/>
          <pc:sldMk cId="2086016857" sldId="352"/>
        </pc:sldMkLst>
        <pc:spChg chg="del">
          <ac:chgData name="Nathan Clouse" userId="60190519-0423-46ec-ac65-f82d83ecfd9c" providerId="ADAL" clId="{85D9A1F8-71CA-4926-BD31-F67A0E189FEA}" dt="2021-02-15T02:30:30.962" v="3927" actId="931"/>
          <ac:spMkLst>
            <pc:docMk/>
            <pc:sldMk cId="2086016857" sldId="352"/>
            <ac:spMk id="2" creationId="{00000000-0000-0000-0000-000000000000}"/>
          </ac:spMkLst>
        </pc:spChg>
        <pc:spChg chg="mod">
          <ac:chgData name="Nathan Clouse" userId="60190519-0423-46ec-ac65-f82d83ecfd9c" providerId="ADAL" clId="{85D9A1F8-71CA-4926-BD31-F67A0E189FEA}" dt="2021-02-13T21:18:21.034" v="2388" actId="14100"/>
          <ac:spMkLst>
            <pc:docMk/>
            <pc:sldMk cId="2086016857" sldId="352"/>
            <ac:spMk id="5" creationId="{924175F9-8E9C-4E2C-AFA4-6153FC3FDC12}"/>
          </ac:spMkLst>
        </pc:spChg>
        <pc:spChg chg="del">
          <ac:chgData name="Nathan Clouse" userId="60190519-0423-46ec-ac65-f82d83ecfd9c" providerId="ADAL" clId="{85D9A1F8-71CA-4926-BD31-F67A0E189FEA}" dt="2021-02-15T02:56:28.775" v="4028" actId="478"/>
          <ac:spMkLst>
            <pc:docMk/>
            <pc:sldMk cId="2086016857" sldId="352"/>
            <ac:spMk id="11" creationId="{00000000-0000-0000-0000-000000000000}"/>
          </ac:spMkLst>
        </pc:spChg>
        <pc:picChg chg="add mod">
          <ac:chgData name="Nathan Clouse" userId="60190519-0423-46ec-ac65-f82d83ecfd9c" providerId="ADAL" clId="{85D9A1F8-71CA-4926-BD31-F67A0E189FEA}" dt="2021-02-15T02:30:32.838" v="3928" actId="27614"/>
          <ac:picMkLst>
            <pc:docMk/>
            <pc:sldMk cId="2086016857" sldId="352"/>
            <ac:picMk id="4" creationId="{AEECD26F-5977-4605-AA06-CC8E5545C172}"/>
          </ac:picMkLst>
        </pc:picChg>
      </pc:sldChg>
      <pc:sldChg chg="addSp delSp modSp new mod modClrScheme modAnim chgLayout">
        <pc:chgData name="Nathan Clouse" userId="60190519-0423-46ec-ac65-f82d83ecfd9c" providerId="ADAL" clId="{85D9A1F8-71CA-4926-BD31-F67A0E189FEA}" dt="2021-02-13T21:40:02.070" v="2532" actId="20577"/>
        <pc:sldMkLst>
          <pc:docMk/>
          <pc:sldMk cId="2325210407" sldId="353"/>
        </pc:sldMkLst>
        <pc:spChg chg="del">
          <ac:chgData name="Nathan Clouse" userId="60190519-0423-46ec-ac65-f82d83ecfd9c" providerId="ADAL" clId="{85D9A1F8-71CA-4926-BD31-F67A0E189FEA}" dt="2021-02-13T18:03:13.509" v="1998" actId="700"/>
          <ac:spMkLst>
            <pc:docMk/>
            <pc:sldMk cId="2325210407" sldId="353"/>
            <ac:spMk id="2" creationId="{1240DCEE-DBA3-4FDE-B0F1-4A349EBA0DC8}"/>
          </ac:spMkLst>
        </pc:spChg>
        <pc:spChg chg="add del mod">
          <ac:chgData name="Nathan Clouse" userId="60190519-0423-46ec-ac65-f82d83ecfd9c" providerId="ADAL" clId="{85D9A1F8-71CA-4926-BD31-F67A0E189FEA}" dt="2021-02-13T18:09:09.744" v="2016"/>
          <ac:spMkLst>
            <pc:docMk/>
            <pc:sldMk cId="2325210407" sldId="353"/>
            <ac:spMk id="3" creationId="{2F81D8CC-B3D8-4FE4-83C8-182DBECFA853}"/>
          </ac:spMkLst>
        </pc:spChg>
        <pc:spChg chg="add mod">
          <ac:chgData name="Nathan Clouse" userId="60190519-0423-46ec-ac65-f82d83ecfd9c" providerId="ADAL" clId="{85D9A1F8-71CA-4926-BD31-F67A0E189FEA}" dt="2021-02-13T21:20:08.732" v="2416" actId="1076"/>
          <ac:spMkLst>
            <pc:docMk/>
            <pc:sldMk cId="2325210407" sldId="353"/>
            <ac:spMk id="6" creationId="{FDB08CEE-81F2-4D34-A148-87F2910EB46E}"/>
          </ac:spMkLst>
        </pc:spChg>
        <pc:spChg chg="add mod">
          <ac:chgData name="Nathan Clouse" userId="60190519-0423-46ec-ac65-f82d83ecfd9c" providerId="ADAL" clId="{85D9A1F8-71CA-4926-BD31-F67A0E189FEA}" dt="2021-02-13T21:40:02.070" v="2532" actId="20577"/>
          <ac:spMkLst>
            <pc:docMk/>
            <pc:sldMk cId="2325210407" sldId="353"/>
            <ac:spMk id="7" creationId="{8DB1596D-A313-4FA7-BDEF-4D2F68C451DE}"/>
          </ac:spMkLst>
        </pc:spChg>
        <pc:picChg chg="add">
          <ac:chgData name="Nathan Clouse" userId="60190519-0423-46ec-ac65-f82d83ecfd9c" providerId="ADAL" clId="{85D9A1F8-71CA-4926-BD31-F67A0E189FEA}" dt="2021-02-13T18:03:19.218" v="1999" actId="22"/>
          <ac:picMkLst>
            <pc:docMk/>
            <pc:sldMk cId="2325210407" sldId="353"/>
            <ac:picMk id="5" creationId="{4D7D2A5C-35EB-492C-9C1E-23F1A4A0E6BD}"/>
          </ac:picMkLst>
        </pc:picChg>
      </pc:sldChg>
      <pc:sldChg chg="addSp delSp modSp new mod modClrScheme modAnim chgLayout">
        <pc:chgData name="Nathan Clouse" userId="60190519-0423-46ec-ac65-f82d83ecfd9c" providerId="ADAL" clId="{85D9A1F8-71CA-4926-BD31-F67A0E189FEA}" dt="2021-02-15T03:07:25.693" v="4038" actId="700"/>
        <pc:sldMkLst>
          <pc:docMk/>
          <pc:sldMk cId="3664644191" sldId="354"/>
        </pc:sldMkLst>
        <pc:spChg chg="del mod ord">
          <ac:chgData name="Nathan Clouse" userId="60190519-0423-46ec-ac65-f82d83ecfd9c" providerId="ADAL" clId="{85D9A1F8-71CA-4926-BD31-F67A0E189FEA}" dt="2021-02-15T03:07:25.693" v="4038" actId="700"/>
          <ac:spMkLst>
            <pc:docMk/>
            <pc:sldMk cId="3664644191" sldId="354"/>
            <ac:spMk id="2" creationId="{39B0CA42-1CA6-431D-AFA7-480F510FD368}"/>
          </ac:spMkLst>
        </pc:spChg>
        <pc:spChg chg="add mod ord">
          <ac:chgData name="Nathan Clouse" userId="60190519-0423-46ec-ac65-f82d83ecfd9c" providerId="ADAL" clId="{85D9A1F8-71CA-4926-BD31-F67A0E189FEA}" dt="2021-02-15T03:07:25.693" v="4038" actId="700"/>
          <ac:spMkLst>
            <pc:docMk/>
            <pc:sldMk cId="3664644191" sldId="354"/>
            <ac:spMk id="3" creationId="{67B14D40-666E-416A-8057-54BBA2C9DEB4}"/>
          </ac:spMkLst>
        </pc:spChg>
        <pc:spChg chg="add del mod">
          <ac:chgData name="Nathan Clouse" userId="60190519-0423-46ec-ac65-f82d83ecfd9c" providerId="ADAL" clId="{85D9A1F8-71CA-4926-BD31-F67A0E189FEA}" dt="2021-02-13T18:06:18.111" v="2006"/>
          <ac:spMkLst>
            <pc:docMk/>
            <pc:sldMk cId="3664644191" sldId="354"/>
            <ac:spMk id="3" creationId="{8512516B-1D27-408E-9E9E-2C4B951BFD60}"/>
          </ac:spMkLst>
        </pc:spChg>
        <pc:spChg chg="add mod">
          <ac:chgData name="Nathan Clouse" userId="60190519-0423-46ec-ac65-f82d83ecfd9c" providerId="ADAL" clId="{85D9A1F8-71CA-4926-BD31-F67A0E189FEA}" dt="2021-02-13T21:18:44.567" v="2391" actId="1076"/>
          <ac:spMkLst>
            <pc:docMk/>
            <pc:sldMk cId="3664644191" sldId="354"/>
            <ac:spMk id="6" creationId="{23F36C4C-B1DF-46EE-BF95-E2C60444025E}"/>
          </ac:spMkLst>
        </pc:spChg>
        <pc:spChg chg="add del mod">
          <ac:chgData name="Nathan Clouse" userId="60190519-0423-46ec-ac65-f82d83ecfd9c" providerId="ADAL" clId="{85D9A1F8-71CA-4926-BD31-F67A0E189FEA}" dt="2021-02-13T21:18:46.339" v="2393"/>
          <ac:spMkLst>
            <pc:docMk/>
            <pc:sldMk cId="3664644191" sldId="354"/>
            <ac:spMk id="7" creationId="{354932EC-811D-430A-90C7-F4CBF12B7476}"/>
          </ac:spMkLst>
        </pc:spChg>
        <pc:spChg chg="add mod">
          <ac:chgData name="Nathan Clouse" userId="60190519-0423-46ec-ac65-f82d83ecfd9c" providerId="ADAL" clId="{85D9A1F8-71CA-4926-BD31-F67A0E189FEA}" dt="2021-02-13T21:18:57.029" v="2397" actId="1076"/>
          <ac:spMkLst>
            <pc:docMk/>
            <pc:sldMk cId="3664644191" sldId="354"/>
            <ac:spMk id="8" creationId="{320716E0-D42B-470B-8F6D-5E953F547569}"/>
          </ac:spMkLst>
        </pc:spChg>
        <pc:spChg chg="add mod">
          <ac:chgData name="Nathan Clouse" userId="60190519-0423-46ec-ac65-f82d83ecfd9c" providerId="ADAL" clId="{85D9A1F8-71CA-4926-BD31-F67A0E189FEA}" dt="2021-02-13T21:19:00.783" v="2399" actId="1076"/>
          <ac:spMkLst>
            <pc:docMk/>
            <pc:sldMk cId="3664644191" sldId="354"/>
            <ac:spMk id="9" creationId="{19C5C605-E129-42A5-BAB0-10B634FAA25F}"/>
          </ac:spMkLst>
        </pc:spChg>
        <pc:spChg chg="add mod">
          <ac:chgData name="Nathan Clouse" userId="60190519-0423-46ec-ac65-f82d83ecfd9c" providerId="ADAL" clId="{85D9A1F8-71CA-4926-BD31-F67A0E189FEA}" dt="2021-02-13T21:39:46.728" v="2513" actId="20577"/>
          <ac:spMkLst>
            <pc:docMk/>
            <pc:sldMk cId="3664644191" sldId="354"/>
            <ac:spMk id="10" creationId="{9EB06581-86D0-4139-AB7E-F0E9347C3758}"/>
          </ac:spMkLst>
        </pc:spChg>
        <pc:picChg chg="add mod">
          <ac:chgData name="Nathan Clouse" userId="60190519-0423-46ec-ac65-f82d83ecfd9c" providerId="ADAL" clId="{85D9A1F8-71CA-4926-BD31-F67A0E189FEA}" dt="2021-02-13T18:06:23.707" v="2007" actId="1076"/>
          <ac:picMkLst>
            <pc:docMk/>
            <pc:sldMk cId="3664644191" sldId="354"/>
            <ac:picMk id="5" creationId="{4510AEB1-9A6D-45BE-952C-5811DD10543D}"/>
          </ac:picMkLst>
        </pc:picChg>
      </pc:sldChg>
      <pc:sldChg chg="add del setBg">
        <pc:chgData name="Nathan Clouse" userId="60190519-0423-46ec-ac65-f82d83ecfd9c" providerId="ADAL" clId="{85D9A1F8-71CA-4926-BD31-F67A0E189FEA}" dt="2021-02-13T15:29:49.654" v="1412" actId="2696"/>
        <pc:sldMkLst>
          <pc:docMk/>
          <pc:sldMk cId="4257825732" sldId="355"/>
        </pc:sldMkLst>
      </pc:sldChg>
      <pc:sldChg chg="add del setBg">
        <pc:chgData name="Nathan Clouse" userId="60190519-0423-46ec-ac65-f82d83ecfd9c" providerId="ADAL" clId="{85D9A1F8-71CA-4926-BD31-F67A0E189FEA}" dt="2021-02-13T15:29:40.797" v="1409" actId="2696"/>
        <pc:sldMkLst>
          <pc:docMk/>
          <pc:sldMk cId="858892279" sldId="356"/>
        </pc:sldMkLst>
      </pc:sldChg>
      <pc:sldChg chg="addSp delSp modSp add mod ord modNotesTx">
        <pc:chgData name="Nathan Clouse" userId="60190519-0423-46ec-ac65-f82d83ecfd9c" providerId="ADAL" clId="{85D9A1F8-71CA-4926-BD31-F67A0E189FEA}" dt="2021-02-15T02:56:31.454" v="4029" actId="478"/>
        <pc:sldMkLst>
          <pc:docMk/>
          <pc:sldMk cId="646451628" sldId="357"/>
        </pc:sldMkLst>
        <pc:spChg chg="del">
          <ac:chgData name="Nathan Clouse" userId="60190519-0423-46ec-ac65-f82d83ecfd9c" providerId="ADAL" clId="{85D9A1F8-71CA-4926-BD31-F67A0E189FEA}" dt="2021-02-15T02:31:25.151" v="3929" actId="931"/>
          <ac:spMkLst>
            <pc:docMk/>
            <pc:sldMk cId="646451628" sldId="357"/>
            <ac:spMk id="2" creationId="{00000000-0000-0000-0000-000000000000}"/>
          </ac:spMkLst>
        </pc:spChg>
        <pc:spChg chg="mod">
          <ac:chgData name="Nathan Clouse" userId="60190519-0423-46ec-ac65-f82d83ecfd9c" providerId="ADAL" clId="{85D9A1F8-71CA-4926-BD31-F67A0E189FEA}" dt="2021-02-13T21:19:27.127" v="2401" actId="14100"/>
          <ac:spMkLst>
            <pc:docMk/>
            <pc:sldMk cId="646451628" sldId="357"/>
            <ac:spMk id="5" creationId="{924175F9-8E9C-4E2C-AFA4-6153FC3FDC12}"/>
          </ac:spMkLst>
        </pc:spChg>
        <pc:spChg chg="mod">
          <ac:chgData name="Nathan Clouse" userId="60190519-0423-46ec-ac65-f82d83ecfd9c" providerId="ADAL" clId="{85D9A1F8-71CA-4926-BD31-F67A0E189FEA}" dt="2021-02-13T15:36:49.203" v="1522" actId="1076"/>
          <ac:spMkLst>
            <pc:docMk/>
            <pc:sldMk cId="646451628" sldId="357"/>
            <ac:spMk id="6" creationId="{496B91FD-8A59-41E4-8E33-8242C3D4AF94}"/>
          </ac:spMkLst>
        </pc:spChg>
        <pc:spChg chg="del">
          <ac:chgData name="Nathan Clouse" userId="60190519-0423-46ec-ac65-f82d83ecfd9c" providerId="ADAL" clId="{85D9A1F8-71CA-4926-BD31-F67A0E189FEA}" dt="2021-02-15T02:56:31.454" v="4029" actId="478"/>
          <ac:spMkLst>
            <pc:docMk/>
            <pc:sldMk cId="646451628" sldId="357"/>
            <ac:spMk id="11" creationId="{00000000-0000-0000-0000-000000000000}"/>
          </ac:spMkLst>
        </pc:spChg>
        <pc:picChg chg="add mod">
          <ac:chgData name="Nathan Clouse" userId="60190519-0423-46ec-ac65-f82d83ecfd9c" providerId="ADAL" clId="{85D9A1F8-71CA-4926-BD31-F67A0E189FEA}" dt="2021-02-15T02:31:26.950" v="3931" actId="962"/>
          <ac:picMkLst>
            <pc:docMk/>
            <pc:sldMk cId="646451628" sldId="357"/>
            <ac:picMk id="4" creationId="{21F52C53-5E45-437A-BC75-34212AD14944}"/>
          </ac:picMkLst>
        </pc:picChg>
      </pc:sldChg>
      <pc:sldChg chg="add del">
        <pc:chgData name="Nathan Clouse" userId="60190519-0423-46ec-ac65-f82d83ecfd9c" providerId="ADAL" clId="{85D9A1F8-71CA-4926-BD31-F67A0E189FEA}" dt="2021-02-13T15:29:47.241" v="1411" actId="2890"/>
        <pc:sldMkLst>
          <pc:docMk/>
          <pc:sldMk cId="1277009380" sldId="358"/>
        </pc:sldMkLst>
      </pc:sldChg>
      <pc:sldChg chg="new del">
        <pc:chgData name="Nathan Clouse" userId="60190519-0423-46ec-ac65-f82d83ecfd9c" providerId="ADAL" clId="{85D9A1F8-71CA-4926-BD31-F67A0E189FEA}" dt="2021-02-13T15:32:41.764" v="1438" actId="47"/>
        <pc:sldMkLst>
          <pc:docMk/>
          <pc:sldMk cId="2756946819" sldId="358"/>
        </pc:sldMkLst>
      </pc:sldChg>
      <pc:sldChg chg="addSp delSp modSp add mod">
        <pc:chgData name="Nathan Clouse" userId="60190519-0423-46ec-ac65-f82d83ecfd9c" providerId="ADAL" clId="{85D9A1F8-71CA-4926-BD31-F67A0E189FEA}" dt="2021-02-15T02:56:35.431" v="4031" actId="478"/>
        <pc:sldMkLst>
          <pc:docMk/>
          <pc:sldMk cId="980164505" sldId="359"/>
        </pc:sldMkLst>
        <pc:spChg chg="del">
          <ac:chgData name="Nathan Clouse" userId="60190519-0423-46ec-ac65-f82d83ecfd9c" providerId="ADAL" clId="{85D9A1F8-71CA-4926-BD31-F67A0E189FEA}" dt="2021-02-15T02:31:44.288" v="3932" actId="931"/>
          <ac:spMkLst>
            <pc:docMk/>
            <pc:sldMk cId="980164505" sldId="359"/>
            <ac:spMk id="2" creationId="{00000000-0000-0000-0000-000000000000}"/>
          </ac:spMkLst>
        </pc:spChg>
        <pc:spChg chg="mod">
          <ac:chgData name="Nathan Clouse" userId="60190519-0423-46ec-ac65-f82d83ecfd9c" providerId="ADAL" clId="{85D9A1F8-71CA-4926-BD31-F67A0E189FEA}" dt="2021-02-13T21:19:57.218" v="2413" actId="20577"/>
          <ac:spMkLst>
            <pc:docMk/>
            <pc:sldMk cId="980164505" sldId="359"/>
            <ac:spMk id="5" creationId="{924175F9-8E9C-4E2C-AFA4-6153FC3FDC12}"/>
          </ac:spMkLst>
        </pc:spChg>
        <pc:spChg chg="mod">
          <ac:chgData name="Nathan Clouse" userId="60190519-0423-46ec-ac65-f82d83ecfd9c" providerId="ADAL" clId="{85D9A1F8-71CA-4926-BD31-F67A0E189FEA}" dt="2021-02-13T15:37:05.710" v="1524" actId="1076"/>
          <ac:spMkLst>
            <pc:docMk/>
            <pc:sldMk cId="980164505" sldId="359"/>
            <ac:spMk id="6" creationId="{496B91FD-8A59-41E4-8E33-8242C3D4AF94}"/>
          </ac:spMkLst>
        </pc:spChg>
        <pc:spChg chg="del">
          <ac:chgData name="Nathan Clouse" userId="60190519-0423-46ec-ac65-f82d83ecfd9c" providerId="ADAL" clId="{85D9A1F8-71CA-4926-BD31-F67A0E189FEA}" dt="2021-02-15T02:56:35.431" v="4031" actId="478"/>
          <ac:spMkLst>
            <pc:docMk/>
            <pc:sldMk cId="980164505" sldId="359"/>
            <ac:spMk id="11" creationId="{00000000-0000-0000-0000-000000000000}"/>
          </ac:spMkLst>
        </pc:spChg>
        <pc:picChg chg="add mod">
          <ac:chgData name="Nathan Clouse" userId="60190519-0423-46ec-ac65-f82d83ecfd9c" providerId="ADAL" clId="{85D9A1F8-71CA-4926-BD31-F67A0E189FEA}" dt="2021-02-15T02:31:45.668" v="3934" actId="962"/>
          <ac:picMkLst>
            <pc:docMk/>
            <pc:sldMk cId="980164505" sldId="359"/>
            <ac:picMk id="4" creationId="{2DF40242-5ED5-47D4-BCE1-D3174AA036D0}"/>
          </ac:picMkLst>
        </pc:picChg>
      </pc:sldChg>
      <pc:sldChg chg="addSp delSp modSp add mod">
        <pc:chgData name="Nathan Clouse" userId="60190519-0423-46ec-ac65-f82d83ecfd9c" providerId="ADAL" clId="{85D9A1F8-71CA-4926-BD31-F67A0E189FEA}" dt="2021-02-15T03:09:45.041" v="4042" actId="20577"/>
        <pc:sldMkLst>
          <pc:docMk/>
          <pc:sldMk cId="229321097" sldId="360"/>
        </pc:sldMkLst>
        <pc:spChg chg="add del">
          <ac:chgData name="Nathan Clouse" userId="60190519-0423-46ec-ac65-f82d83ecfd9c" providerId="ADAL" clId="{85D9A1F8-71CA-4926-BD31-F67A0E189FEA}" dt="2021-02-15T02:33:55.098" v="3937" actId="931"/>
          <ac:spMkLst>
            <pc:docMk/>
            <pc:sldMk cId="229321097" sldId="360"/>
            <ac:spMk id="2" creationId="{00000000-0000-0000-0000-000000000000}"/>
          </ac:spMkLst>
        </pc:spChg>
        <pc:spChg chg="mod">
          <ac:chgData name="Nathan Clouse" userId="60190519-0423-46ec-ac65-f82d83ecfd9c" providerId="ADAL" clId="{85D9A1F8-71CA-4926-BD31-F67A0E189FEA}" dt="2021-02-15T03:09:45.041" v="4042" actId="20577"/>
          <ac:spMkLst>
            <pc:docMk/>
            <pc:sldMk cId="229321097" sldId="360"/>
            <ac:spMk id="5" creationId="{924175F9-8E9C-4E2C-AFA4-6153FC3FDC12}"/>
          </ac:spMkLst>
        </pc:spChg>
        <pc:spChg chg="mod">
          <ac:chgData name="Nathan Clouse" userId="60190519-0423-46ec-ac65-f82d83ecfd9c" providerId="ADAL" clId="{85D9A1F8-71CA-4926-BD31-F67A0E189FEA}" dt="2021-02-13T15:36:55.314" v="1523" actId="1076"/>
          <ac:spMkLst>
            <pc:docMk/>
            <pc:sldMk cId="229321097" sldId="360"/>
            <ac:spMk id="6" creationId="{496B91FD-8A59-41E4-8E33-8242C3D4AF94}"/>
          </ac:spMkLst>
        </pc:spChg>
        <pc:spChg chg="del">
          <ac:chgData name="Nathan Clouse" userId="60190519-0423-46ec-ac65-f82d83ecfd9c" providerId="ADAL" clId="{85D9A1F8-71CA-4926-BD31-F67A0E189FEA}" dt="2021-02-15T02:56:33.623" v="4030" actId="478"/>
          <ac:spMkLst>
            <pc:docMk/>
            <pc:sldMk cId="229321097" sldId="360"/>
            <ac:spMk id="11" creationId="{00000000-0000-0000-0000-000000000000}"/>
          </ac:spMkLst>
        </pc:spChg>
        <pc:picChg chg="add del mod">
          <ac:chgData name="Nathan Clouse" userId="60190519-0423-46ec-ac65-f82d83ecfd9c" providerId="ADAL" clId="{85D9A1F8-71CA-4926-BD31-F67A0E189FEA}" dt="2021-02-15T02:32:07.532" v="3936" actId="931"/>
          <ac:picMkLst>
            <pc:docMk/>
            <pc:sldMk cId="229321097" sldId="360"/>
            <ac:picMk id="4" creationId="{C4B0466F-AEF4-4DD2-898B-93D8137D8FEF}"/>
          </ac:picMkLst>
        </pc:picChg>
        <pc:picChg chg="add mod">
          <ac:chgData name="Nathan Clouse" userId="60190519-0423-46ec-ac65-f82d83ecfd9c" providerId="ADAL" clId="{85D9A1F8-71CA-4926-BD31-F67A0E189FEA}" dt="2021-02-15T02:33:57.074" v="3939" actId="962"/>
          <ac:picMkLst>
            <pc:docMk/>
            <pc:sldMk cId="229321097" sldId="360"/>
            <ac:picMk id="10" creationId="{CFE9EAC5-3965-45A4-80BF-4C06685648F2}"/>
          </ac:picMkLst>
        </pc:picChg>
      </pc:sldChg>
      <pc:sldChg chg="addSp delSp modSp new mod modClrScheme modAnim chgLayout">
        <pc:chgData name="Nathan Clouse" userId="60190519-0423-46ec-ac65-f82d83ecfd9c" providerId="ADAL" clId="{85D9A1F8-71CA-4926-BD31-F67A0E189FEA}" dt="2021-02-15T03:07:17.172" v="4036" actId="700"/>
        <pc:sldMkLst>
          <pc:docMk/>
          <pc:sldMk cId="4134609937" sldId="361"/>
        </pc:sldMkLst>
        <pc:spChg chg="add mod ord">
          <ac:chgData name="Nathan Clouse" userId="60190519-0423-46ec-ac65-f82d83ecfd9c" providerId="ADAL" clId="{85D9A1F8-71CA-4926-BD31-F67A0E189FEA}" dt="2021-02-15T03:07:17.172" v="4036" actId="700"/>
          <ac:spMkLst>
            <pc:docMk/>
            <pc:sldMk cId="4134609937" sldId="361"/>
            <ac:spMk id="2" creationId="{0F1855A5-38DD-4D54-B402-3274FD28A5A3}"/>
          </ac:spMkLst>
        </pc:spChg>
        <pc:spChg chg="del mod ord">
          <ac:chgData name="Nathan Clouse" userId="60190519-0423-46ec-ac65-f82d83ecfd9c" providerId="ADAL" clId="{85D9A1F8-71CA-4926-BD31-F67A0E189FEA}" dt="2021-02-13T16:09:19.400" v="1741" actId="700"/>
          <ac:spMkLst>
            <pc:docMk/>
            <pc:sldMk cId="4134609937" sldId="361"/>
            <ac:spMk id="2" creationId="{8E13856A-9401-494A-B73C-BAB159F260A5}"/>
          </ac:spMkLst>
        </pc:spChg>
        <pc:spChg chg="del">
          <ac:chgData name="Nathan Clouse" userId="60190519-0423-46ec-ac65-f82d83ecfd9c" providerId="ADAL" clId="{85D9A1F8-71CA-4926-BD31-F67A0E189FEA}" dt="2021-02-13T16:09:19.400" v="1741" actId="700"/>
          <ac:spMkLst>
            <pc:docMk/>
            <pc:sldMk cId="4134609937" sldId="361"/>
            <ac:spMk id="3" creationId="{AE730255-51EF-4334-9555-783434823DB2}"/>
          </ac:spMkLst>
        </pc:spChg>
        <pc:spChg chg="del">
          <ac:chgData name="Nathan Clouse" userId="60190519-0423-46ec-ac65-f82d83ecfd9c" providerId="ADAL" clId="{85D9A1F8-71CA-4926-BD31-F67A0E189FEA}" dt="2021-02-13T16:09:19.400" v="1741" actId="700"/>
          <ac:spMkLst>
            <pc:docMk/>
            <pc:sldMk cId="4134609937" sldId="361"/>
            <ac:spMk id="4" creationId="{45D777DD-BAF9-41AA-8ECC-87644C085EA8}"/>
          </ac:spMkLst>
        </pc:spChg>
        <pc:spChg chg="add del mod ord">
          <ac:chgData name="Nathan Clouse" userId="60190519-0423-46ec-ac65-f82d83ecfd9c" providerId="ADAL" clId="{85D9A1F8-71CA-4926-BD31-F67A0E189FEA}" dt="2021-02-13T16:09:56.507" v="1794" actId="700"/>
          <ac:spMkLst>
            <pc:docMk/>
            <pc:sldMk cId="4134609937" sldId="361"/>
            <ac:spMk id="5" creationId="{9038DF7A-F297-41BA-BFB5-D79539CCF917}"/>
          </ac:spMkLst>
        </pc:spChg>
        <pc:spChg chg="add del mod ord">
          <ac:chgData name="Nathan Clouse" userId="60190519-0423-46ec-ac65-f82d83ecfd9c" providerId="ADAL" clId="{85D9A1F8-71CA-4926-BD31-F67A0E189FEA}" dt="2021-02-15T03:07:17.172" v="4036" actId="700"/>
          <ac:spMkLst>
            <pc:docMk/>
            <pc:sldMk cId="4134609937" sldId="361"/>
            <ac:spMk id="6" creationId="{8DA3D4DF-61E7-4C15-AA9D-02F586BBF9B9}"/>
          </ac:spMkLst>
        </pc:spChg>
        <pc:spChg chg="add del mod">
          <ac:chgData name="Nathan Clouse" userId="60190519-0423-46ec-ac65-f82d83ecfd9c" providerId="ADAL" clId="{85D9A1F8-71CA-4926-BD31-F67A0E189FEA}" dt="2021-02-13T18:09:23.534" v="2021"/>
          <ac:spMkLst>
            <pc:docMk/>
            <pc:sldMk cId="4134609937" sldId="361"/>
            <ac:spMk id="7" creationId="{836548D5-165F-4B13-A05B-666111C885C9}"/>
          </ac:spMkLst>
        </pc:spChg>
        <pc:spChg chg="add mod">
          <ac:chgData name="Nathan Clouse" userId="60190519-0423-46ec-ac65-f82d83ecfd9c" providerId="ADAL" clId="{85D9A1F8-71CA-4926-BD31-F67A0E189FEA}" dt="2021-02-13T21:21:29.274" v="2422" actId="1076"/>
          <ac:spMkLst>
            <pc:docMk/>
            <pc:sldMk cId="4134609937" sldId="361"/>
            <ac:spMk id="10" creationId="{16BDE79A-E15A-4E4F-9AE1-E37328E64618}"/>
          </ac:spMkLst>
        </pc:spChg>
        <pc:spChg chg="add mod">
          <ac:chgData name="Nathan Clouse" userId="60190519-0423-46ec-ac65-f82d83ecfd9c" providerId="ADAL" clId="{85D9A1F8-71CA-4926-BD31-F67A0E189FEA}" dt="2021-02-13T21:21:34.443" v="2424" actId="1076"/>
          <ac:spMkLst>
            <pc:docMk/>
            <pc:sldMk cId="4134609937" sldId="361"/>
            <ac:spMk id="11" creationId="{36EE4CA9-4503-4D86-851A-E552E0FCA5EC}"/>
          </ac:spMkLst>
        </pc:spChg>
        <pc:spChg chg="add mod">
          <ac:chgData name="Nathan Clouse" userId="60190519-0423-46ec-ac65-f82d83ecfd9c" providerId="ADAL" clId="{85D9A1F8-71CA-4926-BD31-F67A0E189FEA}" dt="2021-02-13T21:21:38.117" v="2426" actId="1076"/>
          <ac:spMkLst>
            <pc:docMk/>
            <pc:sldMk cId="4134609937" sldId="361"/>
            <ac:spMk id="12" creationId="{418ABCE7-D8CF-42D2-B5B5-ECF3736FD7B5}"/>
          </ac:spMkLst>
        </pc:spChg>
        <pc:spChg chg="add mod">
          <ac:chgData name="Nathan Clouse" userId="60190519-0423-46ec-ac65-f82d83ecfd9c" providerId="ADAL" clId="{85D9A1F8-71CA-4926-BD31-F67A0E189FEA}" dt="2021-02-13T21:21:53.781" v="2431" actId="1076"/>
          <ac:spMkLst>
            <pc:docMk/>
            <pc:sldMk cId="4134609937" sldId="361"/>
            <ac:spMk id="13" creationId="{97D69CB3-E49A-421F-A7DD-E133F7596F3D}"/>
          </ac:spMkLst>
        </pc:spChg>
        <pc:spChg chg="add mod">
          <ac:chgData name="Nathan Clouse" userId="60190519-0423-46ec-ac65-f82d83ecfd9c" providerId="ADAL" clId="{85D9A1F8-71CA-4926-BD31-F67A0E189FEA}" dt="2021-02-13T21:22:09.789" v="2436" actId="1076"/>
          <ac:spMkLst>
            <pc:docMk/>
            <pc:sldMk cId="4134609937" sldId="361"/>
            <ac:spMk id="14" creationId="{A89B2B44-7348-437F-9D8C-5365F17D507B}"/>
          </ac:spMkLst>
        </pc:spChg>
        <pc:spChg chg="add mod">
          <ac:chgData name="Nathan Clouse" userId="60190519-0423-46ec-ac65-f82d83ecfd9c" providerId="ADAL" clId="{85D9A1F8-71CA-4926-BD31-F67A0E189FEA}" dt="2021-02-13T21:22:11.959" v="2437" actId="1076"/>
          <ac:spMkLst>
            <pc:docMk/>
            <pc:sldMk cId="4134609937" sldId="361"/>
            <ac:spMk id="15" creationId="{BEEBBA65-FCAE-4EB1-AA76-8E0D3B5038E9}"/>
          </ac:spMkLst>
        </pc:spChg>
        <pc:spChg chg="add mod">
          <ac:chgData name="Nathan Clouse" userId="60190519-0423-46ec-ac65-f82d83ecfd9c" providerId="ADAL" clId="{85D9A1F8-71CA-4926-BD31-F67A0E189FEA}" dt="2021-02-13T21:37:33.094" v="2449" actId="13822"/>
          <ac:spMkLst>
            <pc:docMk/>
            <pc:sldMk cId="4134609937" sldId="361"/>
            <ac:spMk id="16" creationId="{F38221D3-A7D7-4CC4-A8A9-4EEAFFC24AED}"/>
          </ac:spMkLst>
        </pc:spChg>
        <pc:spChg chg="add mod">
          <ac:chgData name="Nathan Clouse" userId="60190519-0423-46ec-ac65-f82d83ecfd9c" providerId="ADAL" clId="{85D9A1F8-71CA-4926-BD31-F67A0E189FEA}" dt="2021-02-13T23:07:26.510" v="2829" actId="20577"/>
          <ac:spMkLst>
            <pc:docMk/>
            <pc:sldMk cId="4134609937" sldId="361"/>
            <ac:spMk id="17" creationId="{B9233B0B-F3AF-4B51-B3E7-64336623F28A}"/>
          </ac:spMkLst>
        </pc:spChg>
        <pc:picChg chg="add">
          <ac:chgData name="Nathan Clouse" userId="60190519-0423-46ec-ac65-f82d83ecfd9c" providerId="ADAL" clId="{85D9A1F8-71CA-4926-BD31-F67A0E189FEA}" dt="2021-02-13T18:09:24.214" v="2022" actId="22"/>
          <ac:picMkLst>
            <pc:docMk/>
            <pc:sldMk cId="4134609937" sldId="361"/>
            <ac:picMk id="9" creationId="{65482B30-0B78-4813-8C6A-D29F9CC75A64}"/>
          </ac:picMkLst>
        </pc:picChg>
      </pc:sldChg>
      <pc:sldChg chg="addSp delSp modSp add mod ord">
        <pc:chgData name="Nathan Clouse" userId="60190519-0423-46ec-ac65-f82d83ecfd9c" providerId="ADAL" clId="{85D9A1F8-71CA-4926-BD31-F67A0E189FEA}" dt="2021-02-15T02:56:57.015" v="4033" actId="478"/>
        <pc:sldMkLst>
          <pc:docMk/>
          <pc:sldMk cId="3263114093" sldId="362"/>
        </pc:sldMkLst>
        <pc:spChg chg="del mod">
          <ac:chgData name="Nathan Clouse" userId="60190519-0423-46ec-ac65-f82d83ecfd9c" providerId="ADAL" clId="{85D9A1F8-71CA-4926-BD31-F67A0E189FEA}" dt="2021-02-13T19:27:03.569" v="2117"/>
          <ac:spMkLst>
            <pc:docMk/>
            <pc:sldMk cId="3263114093" sldId="362"/>
            <ac:spMk id="11" creationId="{924175F9-8E9C-4E2C-AFA4-6153FC3FDC12}"/>
          </ac:spMkLst>
        </pc:spChg>
        <pc:spChg chg="mod">
          <ac:chgData name="Nathan Clouse" userId="60190519-0423-46ec-ac65-f82d83ecfd9c" providerId="ADAL" clId="{85D9A1F8-71CA-4926-BD31-F67A0E189FEA}" dt="2021-02-13T17:41:11.465" v="1890" actId="20577"/>
          <ac:spMkLst>
            <pc:docMk/>
            <pc:sldMk cId="3263114093" sldId="362"/>
            <ac:spMk id="12" creationId="{496B91FD-8A59-41E4-8E33-8242C3D4AF94}"/>
          </ac:spMkLst>
        </pc:spChg>
        <pc:spChg chg="add mod">
          <ac:chgData name="Nathan Clouse" userId="60190519-0423-46ec-ac65-f82d83ecfd9c" providerId="ADAL" clId="{85D9A1F8-71CA-4926-BD31-F67A0E189FEA}" dt="2021-02-13T23:02:55.040" v="2742" actId="20577"/>
          <ac:spMkLst>
            <pc:docMk/>
            <pc:sldMk cId="3263114093" sldId="362"/>
            <ac:spMk id="14" creationId="{92D5F8D2-8EAC-4AFB-8BB8-4EAA7786224D}"/>
          </ac:spMkLst>
        </pc:spChg>
        <pc:spChg chg="del">
          <ac:chgData name="Nathan Clouse" userId="60190519-0423-46ec-ac65-f82d83ecfd9c" providerId="ADAL" clId="{85D9A1F8-71CA-4926-BD31-F67A0E189FEA}" dt="2021-02-15T02:56:57.015" v="4033" actId="478"/>
          <ac:spMkLst>
            <pc:docMk/>
            <pc:sldMk cId="3263114093" sldId="362"/>
            <ac:spMk id="16" creationId="{00000000-0000-0000-0000-000000000000}"/>
          </ac:spMkLst>
        </pc:spChg>
      </pc:sldChg>
      <pc:sldChg chg="addSp delSp modSp new mod modClrScheme modAnim chgLayout">
        <pc:chgData name="Nathan Clouse" userId="60190519-0423-46ec-ac65-f82d83ecfd9c" providerId="ADAL" clId="{85D9A1F8-71CA-4926-BD31-F67A0E189FEA}" dt="2021-02-15T03:07:17.172" v="4036" actId="700"/>
        <pc:sldMkLst>
          <pc:docMk/>
          <pc:sldMk cId="3737421281" sldId="363"/>
        </pc:sldMkLst>
        <pc:spChg chg="del mod ord">
          <ac:chgData name="Nathan Clouse" userId="60190519-0423-46ec-ac65-f82d83ecfd9c" providerId="ADAL" clId="{85D9A1F8-71CA-4926-BD31-F67A0E189FEA}" dt="2021-02-15T03:07:17.172" v="4036" actId="700"/>
          <ac:spMkLst>
            <pc:docMk/>
            <pc:sldMk cId="3737421281" sldId="363"/>
            <ac:spMk id="2" creationId="{72924901-1F3B-41E3-86D0-81B1969BADD2}"/>
          </ac:spMkLst>
        </pc:spChg>
        <pc:spChg chg="add mod ord">
          <ac:chgData name="Nathan Clouse" userId="60190519-0423-46ec-ac65-f82d83ecfd9c" providerId="ADAL" clId="{85D9A1F8-71CA-4926-BD31-F67A0E189FEA}" dt="2021-02-15T03:07:17.172" v="4036" actId="700"/>
          <ac:spMkLst>
            <pc:docMk/>
            <pc:sldMk cId="3737421281" sldId="363"/>
            <ac:spMk id="3" creationId="{6D1BC25A-9ADD-4E4B-BCE1-5F50A7CE955D}"/>
          </ac:spMkLst>
        </pc:spChg>
        <pc:spChg chg="add mod">
          <ac:chgData name="Nathan Clouse" userId="60190519-0423-46ec-ac65-f82d83ecfd9c" providerId="ADAL" clId="{85D9A1F8-71CA-4926-BD31-F67A0E189FEA}" dt="2021-02-13T21:41:43.442" v="2574" actId="20577"/>
          <ac:spMkLst>
            <pc:docMk/>
            <pc:sldMk cId="3737421281" sldId="363"/>
            <ac:spMk id="5" creationId="{BEBA4A0F-9D1A-43F0-B594-895420FC4DA8}"/>
          </ac:spMkLst>
        </pc:spChg>
        <pc:spChg chg="add mod">
          <ac:chgData name="Nathan Clouse" userId="60190519-0423-46ec-ac65-f82d83ecfd9c" providerId="ADAL" clId="{85D9A1F8-71CA-4926-BD31-F67A0E189FEA}" dt="2021-02-13T21:45:20.883" v="2619" actId="1076"/>
          <ac:spMkLst>
            <pc:docMk/>
            <pc:sldMk cId="3737421281" sldId="363"/>
            <ac:spMk id="6" creationId="{F42F2A37-86DE-48D9-A341-88EC883AB988}"/>
          </ac:spMkLst>
        </pc:spChg>
        <pc:spChg chg="add mod">
          <ac:chgData name="Nathan Clouse" userId="60190519-0423-46ec-ac65-f82d83ecfd9c" providerId="ADAL" clId="{85D9A1F8-71CA-4926-BD31-F67A0E189FEA}" dt="2021-02-13T21:43:38.938" v="2597" actId="1038"/>
          <ac:spMkLst>
            <pc:docMk/>
            <pc:sldMk cId="3737421281" sldId="363"/>
            <ac:spMk id="7" creationId="{FC0D102F-D976-494F-8A75-7BBFEDDB93BE}"/>
          </ac:spMkLst>
        </pc:spChg>
        <pc:spChg chg="add mod">
          <ac:chgData name="Nathan Clouse" userId="60190519-0423-46ec-ac65-f82d83ecfd9c" providerId="ADAL" clId="{85D9A1F8-71CA-4926-BD31-F67A0E189FEA}" dt="2021-02-13T21:43:53.328" v="2601" actId="13822"/>
          <ac:spMkLst>
            <pc:docMk/>
            <pc:sldMk cId="3737421281" sldId="363"/>
            <ac:spMk id="8" creationId="{25A5AB84-FDF4-4546-B99F-D169945691FF}"/>
          </ac:spMkLst>
        </pc:spChg>
        <pc:spChg chg="add mod">
          <ac:chgData name="Nathan Clouse" userId="60190519-0423-46ec-ac65-f82d83ecfd9c" providerId="ADAL" clId="{85D9A1F8-71CA-4926-BD31-F67A0E189FEA}" dt="2021-02-13T21:46:36.386" v="2630" actId="207"/>
          <ac:spMkLst>
            <pc:docMk/>
            <pc:sldMk cId="3737421281" sldId="363"/>
            <ac:spMk id="9" creationId="{E589796F-6FF9-44AC-B725-83B16C541180}"/>
          </ac:spMkLst>
        </pc:spChg>
        <pc:picChg chg="add mod">
          <ac:chgData name="Nathan Clouse" userId="60190519-0423-46ec-ac65-f82d83ecfd9c" providerId="ADAL" clId="{85D9A1F8-71CA-4926-BD31-F67A0E189FEA}" dt="2021-02-13T16:45:05.745" v="1834" actId="1076"/>
          <ac:picMkLst>
            <pc:docMk/>
            <pc:sldMk cId="3737421281" sldId="363"/>
            <ac:picMk id="4" creationId="{D5A79BFF-E0E4-4548-93F0-A29D4F027A8D}"/>
          </ac:picMkLst>
        </pc:picChg>
      </pc:sldChg>
      <pc:sldChg chg="addSp delSp modSp new mod modClrScheme modAnim chgLayout modNotesTx">
        <pc:chgData name="Nathan Clouse" userId="60190519-0423-46ec-ac65-f82d83ecfd9c" providerId="ADAL" clId="{85D9A1F8-71CA-4926-BD31-F67A0E189FEA}" dt="2021-02-15T03:07:17.172" v="4036" actId="700"/>
        <pc:sldMkLst>
          <pc:docMk/>
          <pc:sldMk cId="1880777559" sldId="364"/>
        </pc:sldMkLst>
        <pc:spChg chg="del mod ord">
          <ac:chgData name="Nathan Clouse" userId="60190519-0423-46ec-ac65-f82d83ecfd9c" providerId="ADAL" clId="{85D9A1F8-71CA-4926-BD31-F67A0E189FEA}" dt="2021-02-15T03:07:17.172" v="4036" actId="700"/>
          <ac:spMkLst>
            <pc:docMk/>
            <pc:sldMk cId="1880777559" sldId="364"/>
            <ac:spMk id="2" creationId="{6B341362-2CE0-40EE-A9FB-6A933535B860}"/>
          </ac:spMkLst>
        </pc:spChg>
        <pc:spChg chg="add mod ord">
          <ac:chgData name="Nathan Clouse" userId="60190519-0423-46ec-ac65-f82d83ecfd9c" providerId="ADAL" clId="{85D9A1F8-71CA-4926-BD31-F67A0E189FEA}" dt="2021-02-15T03:07:17.172" v="4036" actId="700"/>
          <ac:spMkLst>
            <pc:docMk/>
            <pc:sldMk cId="1880777559" sldId="364"/>
            <ac:spMk id="3" creationId="{5936F856-F89A-40ED-A14B-60395ED9D57E}"/>
          </ac:spMkLst>
        </pc:spChg>
        <pc:spChg chg="add mod">
          <ac:chgData name="Nathan Clouse" userId="60190519-0423-46ec-ac65-f82d83ecfd9c" providerId="ADAL" clId="{85D9A1F8-71CA-4926-BD31-F67A0E189FEA}" dt="2021-02-13T21:40:56.291" v="2550" actId="13822"/>
          <ac:spMkLst>
            <pc:docMk/>
            <pc:sldMk cId="1880777559" sldId="364"/>
            <ac:spMk id="5" creationId="{4D25C153-0C49-4B9F-BC95-CD1A026F4EDD}"/>
          </ac:spMkLst>
        </pc:spChg>
        <pc:spChg chg="add mod">
          <ac:chgData name="Nathan Clouse" userId="60190519-0423-46ec-ac65-f82d83ecfd9c" providerId="ADAL" clId="{85D9A1F8-71CA-4926-BD31-F67A0E189FEA}" dt="2021-02-13T21:38:07.504" v="2461" actId="1076"/>
          <ac:spMkLst>
            <pc:docMk/>
            <pc:sldMk cId="1880777559" sldId="364"/>
            <ac:spMk id="6" creationId="{F3A2C49E-378B-4AF7-9BD5-CF8892CB9564}"/>
          </ac:spMkLst>
        </pc:spChg>
        <pc:spChg chg="add mod">
          <ac:chgData name="Nathan Clouse" userId="60190519-0423-46ec-ac65-f82d83ecfd9c" providerId="ADAL" clId="{85D9A1F8-71CA-4926-BD31-F67A0E189FEA}" dt="2021-02-13T21:41:03.027" v="2552" actId="13822"/>
          <ac:spMkLst>
            <pc:docMk/>
            <pc:sldMk cId="1880777559" sldId="364"/>
            <ac:spMk id="7" creationId="{4A66E2A6-6BB3-4CB2-9EE0-807D64E9B89C}"/>
          </ac:spMkLst>
        </pc:spChg>
        <pc:spChg chg="add mod">
          <ac:chgData name="Nathan Clouse" userId="60190519-0423-46ec-ac65-f82d83ecfd9c" providerId="ADAL" clId="{85D9A1F8-71CA-4926-BD31-F67A0E189FEA}" dt="2021-02-13T21:41:05.978" v="2553" actId="13822"/>
          <ac:spMkLst>
            <pc:docMk/>
            <pc:sldMk cId="1880777559" sldId="364"/>
            <ac:spMk id="8" creationId="{1434C85D-EBC5-40F8-9B8A-BA1D4BED2C77}"/>
          </ac:spMkLst>
        </pc:spChg>
        <pc:spChg chg="add mod">
          <ac:chgData name="Nathan Clouse" userId="60190519-0423-46ec-ac65-f82d83ecfd9c" providerId="ADAL" clId="{85D9A1F8-71CA-4926-BD31-F67A0E189FEA}" dt="2021-02-13T23:07:43.099" v="2855" actId="14100"/>
          <ac:spMkLst>
            <pc:docMk/>
            <pc:sldMk cId="1880777559" sldId="364"/>
            <ac:spMk id="9" creationId="{2CFC252D-1D8C-422D-8927-2EED5FF003BF}"/>
          </ac:spMkLst>
        </pc:spChg>
        <pc:picChg chg="add">
          <ac:chgData name="Nathan Clouse" userId="60190519-0423-46ec-ac65-f82d83ecfd9c" providerId="ADAL" clId="{85D9A1F8-71CA-4926-BD31-F67A0E189FEA}" dt="2021-02-13T16:47:12.058" v="1836" actId="22"/>
          <ac:picMkLst>
            <pc:docMk/>
            <pc:sldMk cId="1880777559" sldId="364"/>
            <ac:picMk id="4" creationId="{E3316064-1694-4C8A-AA72-DDBC9F325EC4}"/>
          </ac:picMkLst>
        </pc:picChg>
      </pc:sldChg>
      <pc:sldChg chg="addSp delSp modSp new mod modClrScheme modAnim chgLayout">
        <pc:chgData name="Nathan Clouse" userId="60190519-0423-46ec-ac65-f82d83ecfd9c" providerId="ADAL" clId="{85D9A1F8-71CA-4926-BD31-F67A0E189FEA}" dt="2021-02-15T03:07:10.285" v="4035" actId="700"/>
        <pc:sldMkLst>
          <pc:docMk/>
          <pc:sldMk cId="516071499" sldId="365"/>
        </pc:sldMkLst>
        <pc:spChg chg="del mod ord">
          <ac:chgData name="Nathan Clouse" userId="60190519-0423-46ec-ac65-f82d83ecfd9c" providerId="ADAL" clId="{85D9A1F8-71CA-4926-BD31-F67A0E189FEA}" dt="2021-02-15T03:07:10.285" v="4035" actId="700"/>
          <ac:spMkLst>
            <pc:docMk/>
            <pc:sldMk cId="516071499" sldId="365"/>
            <ac:spMk id="2" creationId="{A7A33EF0-3301-4E48-A42E-A4DDE7494420}"/>
          </ac:spMkLst>
        </pc:spChg>
        <pc:spChg chg="add mod ord">
          <ac:chgData name="Nathan Clouse" userId="60190519-0423-46ec-ac65-f82d83ecfd9c" providerId="ADAL" clId="{85D9A1F8-71CA-4926-BD31-F67A0E189FEA}" dt="2021-02-15T03:07:10.285" v="4035" actId="700"/>
          <ac:spMkLst>
            <pc:docMk/>
            <pc:sldMk cId="516071499" sldId="365"/>
            <ac:spMk id="3" creationId="{5A3B7933-8E46-443D-9366-35856A374C73}"/>
          </ac:spMkLst>
        </pc:spChg>
        <pc:spChg chg="add mod">
          <ac:chgData name="Nathan Clouse" userId="60190519-0423-46ec-ac65-f82d83ecfd9c" providerId="ADAL" clId="{85D9A1F8-71CA-4926-BD31-F67A0E189FEA}" dt="2021-02-13T21:44:11.913" v="2604" actId="1076"/>
          <ac:spMkLst>
            <pc:docMk/>
            <pc:sldMk cId="516071499" sldId="365"/>
            <ac:spMk id="5" creationId="{7A4CCFC8-7257-4387-8674-FAF30A08E7E5}"/>
          </ac:spMkLst>
        </pc:spChg>
        <pc:spChg chg="add mod">
          <ac:chgData name="Nathan Clouse" userId="60190519-0423-46ec-ac65-f82d83ecfd9c" providerId="ADAL" clId="{85D9A1F8-71CA-4926-BD31-F67A0E189FEA}" dt="2021-02-13T21:44:15.999" v="2606" actId="1076"/>
          <ac:spMkLst>
            <pc:docMk/>
            <pc:sldMk cId="516071499" sldId="365"/>
            <ac:spMk id="6" creationId="{85E0AB30-D170-4B8B-8FBE-5CD2D675C6AF}"/>
          </ac:spMkLst>
        </pc:spChg>
        <pc:spChg chg="add mod">
          <ac:chgData name="Nathan Clouse" userId="60190519-0423-46ec-ac65-f82d83ecfd9c" providerId="ADAL" clId="{85D9A1F8-71CA-4926-BD31-F67A0E189FEA}" dt="2021-02-13T21:44:25.213" v="2609" actId="13822"/>
          <ac:spMkLst>
            <pc:docMk/>
            <pc:sldMk cId="516071499" sldId="365"/>
            <ac:spMk id="7" creationId="{264FC38F-F9E0-46C8-A2CF-701890C9974B}"/>
          </ac:spMkLst>
        </pc:spChg>
        <pc:spChg chg="add mod">
          <ac:chgData name="Nathan Clouse" userId="60190519-0423-46ec-ac65-f82d83ecfd9c" providerId="ADAL" clId="{85D9A1F8-71CA-4926-BD31-F67A0E189FEA}" dt="2021-02-13T23:08:02.189" v="2876" actId="14100"/>
          <ac:spMkLst>
            <pc:docMk/>
            <pc:sldMk cId="516071499" sldId="365"/>
            <ac:spMk id="8" creationId="{A55CFF72-2E06-4C39-96E0-86E2B2A45BAA}"/>
          </ac:spMkLst>
        </pc:spChg>
        <pc:picChg chg="add mod">
          <ac:chgData name="Nathan Clouse" userId="60190519-0423-46ec-ac65-f82d83ecfd9c" providerId="ADAL" clId="{85D9A1F8-71CA-4926-BD31-F67A0E189FEA}" dt="2021-02-13T17:09:09.895" v="1862" actId="1076"/>
          <ac:picMkLst>
            <pc:docMk/>
            <pc:sldMk cId="516071499" sldId="365"/>
            <ac:picMk id="4" creationId="{82F56026-B171-4292-BA18-848973AAF9F4}"/>
          </ac:picMkLst>
        </pc:picChg>
      </pc:sldChg>
      <pc:sldChg chg="addSp delSp modSp new mod modClrScheme chgLayout">
        <pc:chgData name="Nathan Clouse" userId="60190519-0423-46ec-ac65-f82d83ecfd9c" providerId="ADAL" clId="{85D9A1F8-71CA-4926-BD31-F67A0E189FEA}" dt="2021-02-15T02:38:50.987" v="3958" actId="1076"/>
        <pc:sldMkLst>
          <pc:docMk/>
          <pc:sldMk cId="2142749774" sldId="366"/>
        </pc:sldMkLst>
        <pc:spChg chg="del mod ord">
          <ac:chgData name="Nathan Clouse" userId="60190519-0423-46ec-ac65-f82d83ecfd9c" providerId="ADAL" clId="{85D9A1F8-71CA-4926-BD31-F67A0E189FEA}" dt="2021-02-13T17:41:53.148" v="1891" actId="700"/>
          <ac:spMkLst>
            <pc:docMk/>
            <pc:sldMk cId="2142749774" sldId="366"/>
            <ac:spMk id="2" creationId="{A559F9F1-2801-49F0-B194-736F44C44658}"/>
          </ac:spMkLst>
        </pc:spChg>
        <pc:spChg chg="del">
          <ac:chgData name="Nathan Clouse" userId="60190519-0423-46ec-ac65-f82d83ecfd9c" providerId="ADAL" clId="{85D9A1F8-71CA-4926-BD31-F67A0E189FEA}" dt="2021-02-13T17:41:53.148" v="1891" actId="700"/>
          <ac:spMkLst>
            <pc:docMk/>
            <pc:sldMk cId="2142749774" sldId="366"/>
            <ac:spMk id="3" creationId="{B59E3845-CE89-45BA-864D-F0CF4252350F}"/>
          </ac:spMkLst>
        </pc:spChg>
        <pc:spChg chg="del">
          <ac:chgData name="Nathan Clouse" userId="60190519-0423-46ec-ac65-f82d83ecfd9c" providerId="ADAL" clId="{85D9A1F8-71CA-4926-BD31-F67A0E189FEA}" dt="2021-02-13T17:41:53.148" v="1891" actId="700"/>
          <ac:spMkLst>
            <pc:docMk/>
            <pc:sldMk cId="2142749774" sldId="366"/>
            <ac:spMk id="4" creationId="{8AF9329A-A4AF-4B28-8094-1BEF7A55574B}"/>
          </ac:spMkLst>
        </pc:spChg>
        <pc:spChg chg="add del mod ord">
          <ac:chgData name="Nathan Clouse" userId="60190519-0423-46ec-ac65-f82d83ecfd9c" providerId="ADAL" clId="{85D9A1F8-71CA-4926-BD31-F67A0E189FEA}" dt="2021-02-13T18:07:38.559" v="2008" actId="700"/>
          <ac:spMkLst>
            <pc:docMk/>
            <pc:sldMk cId="2142749774" sldId="366"/>
            <ac:spMk id="5" creationId="{ED766866-5985-46D5-B959-35EE6798B0CA}"/>
          </ac:spMkLst>
        </pc:spChg>
        <pc:spChg chg="add mod">
          <ac:chgData name="Nathan Clouse" userId="60190519-0423-46ec-ac65-f82d83ecfd9c" providerId="ADAL" clId="{85D9A1F8-71CA-4926-BD31-F67A0E189FEA}" dt="2021-02-13T17:41:55.728" v="1892"/>
          <ac:spMkLst>
            <pc:docMk/>
            <pc:sldMk cId="2142749774" sldId="366"/>
            <ac:spMk id="6" creationId="{BC6BE99F-BF84-4446-8899-9A7C1EF6041F}"/>
          </ac:spMkLst>
        </pc:spChg>
        <pc:spChg chg="add mod">
          <ac:chgData name="Nathan Clouse" userId="60190519-0423-46ec-ac65-f82d83ecfd9c" providerId="ADAL" clId="{85D9A1F8-71CA-4926-BD31-F67A0E189FEA}" dt="2021-02-13T17:41:55.728" v="1892"/>
          <ac:spMkLst>
            <pc:docMk/>
            <pc:sldMk cId="2142749774" sldId="366"/>
            <ac:spMk id="7" creationId="{B89E9D7E-EFDA-45DC-B30C-4BE83CA6D566}"/>
          </ac:spMkLst>
        </pc:spChg>
        <pc:spChg chg="add mod">
          <ac:chgData name="Nathan Clouse" userId="60190519-0423-46ec-ac65-f82d83ecfd9c" providerId="ADAL" clId="{85D9A1F8-71CA-4926-BD31-F67A0E189FEA}" dt="2021-02-13T17:41:55.728" v="1892"/>
          <ac:spMkLst>
            <pc:docMk/>
            <pc:sldMk cId="2142749774" sldId="366"/>
            <ac:spMk id="8" creationId="{FB9ED344-EED1-4D5C-A1A9-E628A16DCFA1}"/>
          </ac:spMkLst>
        </pc:spChg>
        <pc:spChg chg="add del mod ord">
          <ac:chgData name="Nathan Clouse" userId="60190519-0423-46ec-ac65-f82d83ecfd9c" providerId="ADAL" clId="{85D9A1F8-71CA-4926-BD31-F67A0E189FEA}" dt="2021-02-13T18:07:49.524" v="2009" actId="700"/>
          <ac:spMkLst>
            <pc:docMk/>
            <pc:sldMk cId="2142749774" sldId="366"/>
            <ac:spMk id="10" creationId="{4B8F160E-80E0-4714-A980-E856AA62FF77}"/>
          </ac:spMkLst>
        </pc:spChg>
        <pc:spChg chg="add del mod ord">
          <ac:chgData name="Nathan Clouse" userId="60190519-0423-46ec-ac65-f82d83ecfd9c" providerId="ADAL" clId="{85D9A1F8-71CA-4926-BD31-F67A0E189FEA}" dt="2021-02-13T18:07:49.524" v="2009" actId="700"/>
          <ac:spMkLst>
            <pc:docMk/>
            <pc:sldMk cId="2142749774" sldId="366"/>
            <ac:spMk id="11" creationId="{EBC6E661-508F-4C24-841A-F1D2E64C25E9}"/>
          </ac:spMkLst>
        </pc:spChg>
        <pc:spChg chg="add del mod ord">
          <ac:chgData name="Nathan Clouse" userId="60190519-0423-46ec-ac65-f82d83ecfd9c" providerId="ADAL" clId="{85D9A1F8-71CA-4926-BD31-F67A0E189FEA}" dt="2021-02-13T18:07:49.524" v="2009" actId="700"/>
          <ac:spMkLst>
            <pc:docMk/>
            <pc:sldMk cId="2142749774" sldId="366"/>
            <ac:spMk id="12" creationId="{5A9E2357-FB0F-4A4E-88A0-CC674F7CC151}"/>
          </ac:spMkLst>
        </pc:spChg>
        <pc:spChg chg="add del mod ord">
          <ac:chgData name="Nathan Clouse" userId="60190519-0423-46ec-ac65-f82d83ecfd9c" providerId="ADAL" clId="{85D9A1F8-71CA-4926-BD31-F67A0E189FEA}" dt="2021-02-13T23:03:56.926" v="2745" actId="700"/>
          <ac:spMkLst>
            <pc:docMk/>
            <pc:sldMk cId="2142749774" sldId="366"/>
            <ac:spMk id="13" creationId="{9957C24D-FF00-473C-A098-FF73D734287F}"/>
          </ac:spMkLst>
        </pc:spChg>
        <pc:spChg chg="add del mod ord">
          <ac:chgData name="Nathan Clouse" userId="60190519-0423-46ec-ac65-f82d83ecfd9c" providerId="ADAL" clId="{85D9A1F8-71CA-4926-BD31-F67A0E189FEA}" dt="2021-02-13T23:03:56.926" v="2745" actId="700"/>
          <ac:spMkLst>
            <pc:docMk/>
            <pc:sldMk cId="2142749774" sldId="366"/>
            <ac:spMk id="14" creationId="{65CBDE25-8119-42F4-8EF4-950538F30D1B}"/>
          </ac:spMkLst>
        </pc:spChg>
        <pc:spChg chg="add del mod ord">
          <ac:chgData name="Nathan Clouse" userId="60190519-0423-46ec-ac65-f82d83ecfd9c" providerId="ADAL" clId="{85D9A1F8-71CA-4926-BD31-F67A0E189FEA}" dt="2021-02-13T23:05:46.436" v="2748" actId="700"/>
          <ac:spMkLst>
            <pc:docMk/>
            <pc:sldMk cId="2142749774" sldId="366"/>
            <ac:spMk id="15" creationId="{910B3A24-9132-4137-AF26-2776BB8DC1A1}"/>
          </ac:spMkLst>
        </pc:spChg>
        <pc:spChg chg="add mod ord">
          <ac:chgData name="Nathan Clouse" userId="60190519-0423-46ec-ac65-f82d83ecfd9c" providerId="ADAL" clId="{85D9A1F8-71CA-4926-BD31-F67A0E189FEA}" dt="2021-02-13T23:05:46.436" v="2748" actId="700"/>
          <ac:spMkLst>
            <pc:docMk/>
            <pc:sldMk cId="2142749774" sldId="366"/>
            <ac:spMk id="16" creationId="{67FEEF21-78D1-4D82-BE06-1B6E47EBC021}"/>
          </ac:spMkLst>
        </pc:spChg>
        <pc:picChg chg="add mod">
          <ac:chgData name="Nathan Clouse" userId="60190519-0423-46ec-ac65-f82d83ecfd9c" providerId="ADAL" clId="{85D9A1F8-71CA-4926-BD31-F67A0E189FEA}" dt="2021-02-15T02:38:50.987" v="3958" actId="1076"/>
          <ac:picMkLst>
            <pc:docMk/>
            <pc:sldMk cId="2142749774" sldId="366"/>
            <ac:picMk id="9" creationId="{89C273A5-9DCB-45D1-B259-7F7D855ED50B}"/>
          </ac:picMkLst>
        </pc:picChg>
      </pc:sldChg>
      <pc:sldChg chg="addSp delSp modSp new mod modClrScheme modAnim chgLayout">
        <pc:chgData name="Nathan Clouse" userId="60190519-0423-46ec-ac65-f82d83ecfd9c" providerId="ADAL" clId="{85D9A1F8-71CA-4926-BD31-F67A0E189FEA}" dt="2021-02-15T03:07:10.285" v="4035" actId="700"/>
        <pc:sldMkLst>
          <pc:docMk/>
          <pc:sldMk cId="1342281405" sldId="367"/>
        </pc:sldMkLst>
        <pc:spChg chg="del mod ord">
          <ac:chgData name="Nathan Clouse" userId="60190519-0423-46ec-ac65-f82d83ecfd9c" providerId="ADAL" clId="{85D9A1F8-71CA-4926-BD31-F67A0E189FEA}" dt="2021-02-15T03:07:10.285" v="4035" actId="700"/>
          <ac:spMkLst>
            <pc:docMk/>
            <pc:sldMk cId="1342281405" sldId="367"/>
            <ac:spMk id="2" creationId="{85E02099-04EB-43E0-A244-164052F8D523}"/>
          </ac:spMkLst>
        </pc:spChg>
        <pc:spChg chg="add mod ord">
          <ac:chgData name="Nathan Clouse" userId="60190519-0423-46ec-ac65-f82d83ecfd9c" providerId="ADAL" clId="{85D9A1F8-71CA-4926-BD31-F67A0E189FEA}" dt="2021-02-15T03:07:10.285" v="4035" actId="700"/>
          <ac:spMkLst>
            <pc:docMk/>
            <pc:sldMk cId="1342281405" sldId="367"/>
            <ac:spMk id="3" creationId="{90BDE0B3-95D8-439E-816F-67DB5696FF8F}"/>
          </ac:spMkLst>
        </pc:spChg>
        <pc:spChg chg="add mod">
          <ac:chgData name="Nathan Clouse" userId="60190519-0423-46ec-ac65-f82d83ecfd9c" providerId="ADAL" clId="{85D9A1F8-71CA-4926-BD31-F67A0E189FEA}" dt="2021-02-13T21:47:16.280" v="2640" actId="13822"/>
          <ac:spMkLst>
            <pc:docMk/>
            <pc:sldMk cId="1342281405" sldId="367"/>
            <ac:spMk id="5" creationId="{337FDE81-76C0-4575-B961-F8E76DD484E0}"/>
          </ac:spMkLst>
        </pc:spChg>
        <pc:spChg chg="add mod">
          <ac:chgData name="Nathan Clouse" userId="60190519-0423-46ec-ac65-f82d83ecfd9c" providerId="ADAL" clId="{85D9A1F8-71CA-4926-BD31-F67A0E189FEA}" dt="2021-02-13T21:47:05.385" v="2639" actId="1036"/>
          <ac:spMkLst>
            <pc:docMk/>
            <pc:sldMk cId="1342281405" sldId="367"/>
            <ac:spMk id="6" creationId="{01416566-D1D9-4662-B416-D9A234EF34FE}"/>
          </ac:spMkLst>
        </pc:spChg>
        <pc:spChg chg="add mod">
          <ac:chgData name="Nathan Clouse" userId="60190519-0423-46ec-ac65-f82d83ecfd9c" providerId="ADAL" clId="{85D9A1F8-71CA-4926-BD31-F67A0E189FEA}" dt="2021-02-13T21:47:19.962" v="2642" actId="1076"/>
          <ac:spMkLst>
            <pc:docMk/>
            <pc:sldMk cId="1342281405" sldId="367"/>
            <ac:spMk id="7" creationId="{246CCD5F-829E-4B33-A734-D2491F9529AC}"/>
          </ac:spMkLst>
        </pc:spChg>
        <pc:spChg chg="add mod">
          <ac:chgData name="Nathan Clouse" userId="60190519-0423-46ec-ac65-f82d83ecfd9c" providerId="ADAL" clId="{85D9A1F8-71CA-4926-BD31-F67A0E189FEA}" dt="2021-02-13T21:47:35.532" v="2645" actId="13822"/>
          <ac:spMkLst>
            <pc:docMk/>
            <pc:sldMk cId="1342281405" sldId="367"/>
            <ac:spMk id="8" creationId="{A8623EA0-3282-4B6D-B509-CF69B7E82E5D}"/>
          </ac:spMkLst>
        </pc:spChg>
        <pc:spChg chg="add mod">
          <ac:chgData name="Nathan Clouse" userId="60190519-0423-46ec-ac65-f82d83ecfd9c" providerId="ADAL" clId="{85D9A1F8-71CA-4926-BD31-F67A0E189FEA}" dt="2021-02-13T21:47:55.656" v="2650" actId="13822"/>
          <ac:spMkLst>
            <pc:docMk/>
            <pc:sldMk cId="1342281405" sldId="367"/>
            <ac:spMk id="9" creationId="{8916C7FB-EAFD-4C58-9AE0-DD7A896760DF}"/>
          </ac:spMkLst>
        </pc:spChg>
        <pc:spChg chg="add mod">
          <ac:chgData name="Nathan Clouse" userId="60190519-0423-46ec-ac65-f82d83ecfd9c" providerId="ADAL" clId="{85D9A1F8-71CA-4926-BD31-F67A0E189FEA}" dt="2021-02-13T23:08:25.940" v="2929" actId="14100"/>
          <ac:spMkLst>
            <pc:docMk/>
            <pc:sldMk cId="1342281405" sldId="367"/>
            <ac:spMk id="10" creationId="{71645EA4-CA68-4005-B28D-166F073BD8CB}"/>
          </ac:spMkLst>
        </pc:spChg>
        <pc:picChg chg="add mod">
          <ac:chgData name="Nathan Clouse" userId="60190519-0423-46ec-ac65-f82d83ecfd9c" providerId="ADAL" clId="{85D9A1F8-71CA-4926-BD31-F67A0E189FEA}" dt="2021-02-13T21:44:56.448" v="2614" actId="1076"/>
          <ac:picMkLst>
            <pc:docMk/>
            <pc:sldMk cId="1342281405" sldId="367"/>
            <ac:picMk id="4" creationId="{86D7AD19-9B56-4A88-A33D-7A9BB3828CC6}"/>
          </ac:picMkLst>
        </pc:picChg>
      </pc:sldChg>
      <pc:sldChg chg="addSp delSp modSp new mod modClrScheme chgLayout">
        <pc:chgData name="Nathan Clouse" userId="60190519-0423-46ec-ac65-f82d83ecfd9c" providerId="ADAL" clId="{85D9A1F8-71CA-4926-BD31-F67A0E189FEA}" dt="2021-02-15T02:38:35.386" v="3955" actId="1076"/>
        <pc:sldMkLst>
          <pc:docMk/>
          <pc:sldMk cId="4274508931" sldId="368"/>
        </pc:sldMkLst>
        <pc:spChg chg="del mod ord">
          <ac:chgData name="Nathan Clouse" userId="60190519-0423-46ec-ac65-f82d83ecfd9c" providerId="ADAL" clId="{85D9A1F8-71CA-4926-BD31-F67A0E189FEA}" dt="2021-02-13T18:07:57.223" v="2010" actId="700"/>
          <ac:spMkLst>
            <pc:docMk/>
            <pc:sldMk cId="4274508931" sldId="368"/>
            <ac:spMk id="2" creationId="{83F62C8D-95A0-460C-B70C-29020A30D565}"/>
          </ac:spMkLst>
        </pc:spChg>
        <pc:spChg chg="add mod">
          <ac:chgData name="Nathan Clouse" userId="60190519-0423-46ec-ac65-f82d83ecfd9c" providerId="ADAL" clId="{85D9A1F8-71CA-4926-BD31-F67A0E189FEA}" dt="2021-02-13T17:42:16.769" v="1894"/>
          <ac:spMkLst>
            <pc:docMk/>
            <pc:sldMk cId="4274508931" sldId="368"/>
            <ac:spMk id="3" creationId="{BC6BE99F-BF84-4446-8899-9A7C1EF6041F}"/>
          </ac:spMkLst>
        </pc:spChg>
        <pc:spChg chg="add mod">
          <ac:chgData name="Nathan Clouse" userId="60190519-0423-46ec-ac65-f82d83ecfd9c" providerId="ADAL" clId="{85D9A1F8-71CA-4926-BD31-F67A0E189FEA}" dt="2021-02-13T17:42:16.769" v="1894"/>
          <ac:spMkLst>
            <pc:docMk/>
            <pc:sldMk cId="4274508931" sldId="368"/>
            <ac:spMk id="4" creationId="{B89E9D7E-EFDA-45DC-B30C-4BE83CA6D566}"/>
          </ac:spMkLst>
        </pc:spChg>
        <pc:spChg chg="add mod">
          <ac:chgData name="Nathan Clouse" userId="60190519-0423-46ec-ac65-f82d83ecfd9c" providerId="ADAL" clId="{85D9A1F8-71CA-4926-BD31-F67A0E189FEA}" dt="2021-02-13T17:42:16.769" v="1894"/>
          <ac:spMkLst>
            <pc:docMk/>
            <pc:sldMk cId="4274508931" sldId="368"/>
            <ac:spMk id="5" creationId="{FB9ED344-EED1-4D5C-A1A9-E628A16DCFA1}"/>
          </ac:spMkLst>
        </pc:spChg>
        <pc:spChg chg="add del mod ord">
          <ac:chgData name="Nathan Clouse" userId="60190519-0423-46ec-ac65-f82d83ecfd9c" providerId="ADAL" clId="{85D9A1F8-71CA-4926-BD31-F67A0E189FEA}" dt="2021-02-13T23:05:25.119" v="2746" actId="700"/>
          <ac:spMkLst>
            <pc:docMk/>
            <pc:sldMk cId="4274508931" sldId="368"/>
            <ac:spMk id="7" creationId="{3D44702E-FB61-4770-B92D-F12F0FB1C1A6}"/>
          </ac:spMkLst>
        </pc:spChg>
        <pc:spChg chg="add del mod ord">
          <ac:chgData name="Nathan Clouse" userId="60190519-0423-46ec-ac65-f82d83ecfd9c" providerId="ADAL" clId="{85D9A1F8-71CA-4926-BD31-F67A0E189FEA}" dt="2021-02-13T23:05:25.119" v="2746" actId="700"/>
          <ac:spMkLst>
            <pc:docMk/>
            <pc:sldMk cId="4274508931" sldId="368"/>
            <ac:spMk id="8" creationId="{3EA97555-F781-489C-9F88-905F94351897}"/>
          </ac:spMkLst>
        </pc:spChg>
        <pc:spChg chg="add mod ord">
          <ac:chgData name="Nathan Clouse" userId="60190519-0423-46ec-ac65-f82d83ecfd9c" providerId="ADAL" clId="{85D9A1F8-71CA-4926-BD31-F67A0E189FEA}" dt="2021-02-13T23:05:25.119" v="2746" actId="700"/>
          <ac:spMkLst>
            <pc:docMk/>
            <pc:sldMk cId="4274508931" sldId="368"/>
            <ac:spMk id="9" creationId="{48004295-3E6A-4592-A57A-7A17C0A994EC}"/>
          </ac:spMkLst>
        </pc:spChg>
        <pc:picChg chg="add mod">
          <ac:chgData name="Nathan Clouse" userId="60190519-0423-46ec-ac65-f82d83ecfd9c" providerId="ADAL" clId="{85D9A1F8-71CA-4926-BD31-F67A0E189FEA}" dt="2021-02-15T02:38:35.386" v="3955" actId="1076"/>
          <ac:picMkLst>
            <pc:docMk/>
            <pc:sldMk cId="4274508931" sldId="368"/>
            <ac:picMk id="6" creationId="{094E50FE-A975-4C66-B296-5854CF986F29}"/>
          </ac:picMkLst>
        </pc:picChg>
      </pc:sldChg>
      <pc:sldChg chg="addSp delSp modSp new mod modClrScheme chgLayout">
        <pc:chgData name="Nathan Clouse" userId="60190519-0423-46ec-ac65-f82d83ecfd9c" providerId="ADAL" clId="{85D9A1F8-71CA-4926-BD31-F67A0E189FEA}" dt="2021-02-13T23:11:59.523" v="3081" actId="14100"/>
        <pc:sldMkLst>
          <pc:docMk/>
          <pc:sldMk cId="2784066216" sldId="369"/>
        </pc:sldMkLst>
        <pc:spChg chg="del mod ord">
          <ac:chgData name="Nathan Clouse" userId="60190519-0423-46ec-ac65-f82d83ecfd9c" providerId="ADAL" clId="{85D9A1F8-71CA-4926-BD31-F67A0E189FEA}" dt="2021-02-13T18:08:02.524" v="2011" actId="700"/>
          <ac:spMkLst>
            <pc:docMk/>
            <pc:sldMk cId="2784066216" sldId="369"/>
            <ac:spMk id="2" creationId="{B00D6744-F291-47EC-80E7-83361D18B51D}"/>
          </ac:spMkLst>
        </pc:spChg>
        <pc:spChg chg="add mod ord">
          <ac:chgData name="Nathan Clouse" userId="60190519-0423-46ec-ac65-f82d83ecfd9c" providerId="ADAL" clId="{85D9A1F8-71CA-4926-BD31-F67A0E189FEA}" dt="2021-02-13T18:08:02.524" v="2011" actId="700"/>
          <ac:spMkLst>
            <pc:docMk/>
            <pc:sldMk cId="2784066216" sldId="369"/>
            <ac:spMk id="4" creationId="{7BA26252-2E27-4089-8E76-C4425B434E61}"/>
          </ac:spMkLst>
        </pc:spChg>
        <pc:spChg chg="add mod ord">
          <ac:chgData name="Nathan Clouse" userId="60190519-0423-46ec-ac65-f82d83ecfd9c" providerId="ADAL" clId="{85D9A1F8-71CA-4926-BD31-F67A0E189FEA}" dt="2021-02-13T18:08:02.524" v="2011" actId="700"/>
          <ac:spMkLst>
            <pc:docMk/>
            <pc:sldMk cId="2784066216" sldId="369"/>
            <ac:spMk id="5" creationId="{35E1BC1C-E0EB-4453-BB49-ECFE9D81E42B}"/>
          </ac:spMkLst>
        </pc:spChg>
        <pc:spChg chg="add mod ord">
          <ac:chgData name="Nathan Clouse" userId="60190519-0423-46ec-ac65-f82d83ecfd9c" providerId="ADAL" clId="{85D9A1F8-71CA-4926-BD31-F67A0E189FEA}" dt="2021-02-13T18:08:02.524" v="2011" actId="700"/>
          <ac:spMkLst>
            <pc:docMk/>
            <pc:sldMk cId="2784066216" sldId="369"/>
            <ac:spMk id="6" creationId="{A4E30516-1B14-42DF-9508-ED35193562A7}"/>
          </ac:spMkLst>
        </pc:spChg>
        <pc:spChg chg="add mod">
          <ac:chgData name="Nathan Clouse" userId="60190519-0423-46ec-ac65-f82d83ecfd9c" providerId="ADAL" clId="{85D9A1F8-71CA-4926-BD31-F67A0E189FEA}" dt="2021-02-13T23:11:59.523" v="3081" actId="14100"/>
          <ac:spMkLst>
            <pc:docMk/>
            <pc:sldMk cId="2784066216" sldId="369"/>
            <ac:spMk id="7" creationId="{92B6C1ED-2BE9-45D7-9279-AE4F23DA2B4A}"/>
          </ac:spMkLst>
        </pc:spChg>
        <pc:picChg chg="add mod">
          <ac:chgData name="Nathan Clouse" userId="60190519-0423-46ec-ac65-f82d83ecfd9c" providerId="ADAL" clId="{85D9A1F8-71CA-4926-BD31-F67A0E189FEA}" dt="2021-02-13T18:08:10.633" v="2012" actId="1076"/>
          <ac:picMkLst>
            <pc:docMk/>
            <pc:sldMk cId="2784066216" sldId="369"/>
            <ac:picMk id="3" creationId="{CE7C9AA3-21A9-4413-97A8-F3ACDFF1069C}"/>
          </ac:picMkLst>
        </pc:picChg>
      </pc:sldChg>
      <pc:sldChg chg="addSp delSp modSp new mod ord modClrScheme chgLayout">
        <pc:chgData name="Nathan Clouse" userId="60190519-0423-46ec-ac65-f82d83ecfd9c" providerId="ADAL" clId="{85D9A1F8-71CA-4926-BD31-F67A0E189FEA}" dt="2021-02-15T02:40:42.463" v="3985" actId="20578"/>
        <pc:sldMkLst>
          <pc:docMk/>
          <pc:sldMk cId="120756857" sldId="370"/>
        </pc:sldMkLst>
        <pc:spChg chg="del mod ord">
          <ac:chgData name="Nathan Clouse" userId="60190519-0423-46ec-ac65-f82d83ecfd9c" providerId="ADAL" clId="{85D9A1F8-71CA-4926-BD31-F67A0E189FEA}" dt="2021-02-13T18:08:20.337" v="2013" actId="700"/>
          <ac:spMkLst>
            <pc:docMk/>
            <pc:sldMk cId="120756857" sldId="370"/>
            <ac:spMk id="2" creationId="{552E37B8-F7F4-4A11-B82E-4D70070F60A4}"/>
          </ac:spMkLst>
        </pc:spChg>
        <pc:spChg chg="add mod ord">
          <ac:chgData name="Nathan Clouse" userId="60190519-0423-46ec-ac65-f82d83ecfd9c" providerId="ADAL" clId="{85D9A1F8-71CA-4926-BD31-F67A0E189FEA}" dt="2021-02-13T18:08:20.337" v="2013" actId="700"/>
          <ac:spMkLst>
            <pc:docMk/>
            <pc:sldMk cId="120756857" sldId="370"/>
            <ac:spMk id="4" creationId="{45418BD3-047A-4217-97B0-F637478219BA}"/>
          </ac:spMkLst>
        </pc:spChg>
        <pc:spChg chg="add mod ord">
          <ac:chgData name="Nathan Clouse" userId="60190519-0423-46ec-ac65-f82d83ecfd9c" providerId="ADAL" clId="{85D9A1F8-71CA-4926-BD31-F67A0E189FEA}" dt="2021-02-13T18:08:20.337" v="2013" actId="700"/>
          <ac:spMkLst>
            <pc:docMk/>
            <pc:sldMk cId="120756857" sldId="370"/>
            <ac:spMk id="5" creationId="{1F3AB466-45C0-43D5-BEC4-45BD2B0C4CCA}"/>
          </ac:spMkLst>
        </pc:spChg>
        <pc:spChg chg="add mod ord">
          <ac:chgData name="Nathan Clouse" userId="60190519-0423-46ec-ac65-f82d83ecfd9c" providerId="ADAL" clId="{85D9A1F8-71CA-4926-BD31-F67A0E189FEA}" dt="2021-02-13T18:08:20.337" v="2013" actId="700"/>
          <ac:spMkLst>
            <pc:docMk/>
            <pc:sldMk cId="120756857" sldId="370"/>
            <ac:spMk id="6" creationId="{C6B3D9F7-F14A-4A00-B445-96CCFF0A7DE5}"/>
          </ac:spMkLst>
        </pc:spChg>
        <pc:picChg chg="add mod">
          <ac:chgData name="Nathan Clouse" userId="60190519-0423-46ec-ac65-f82d83ecfd9c" providerId="ADAL" clId="{85D9A1F8-71CA-4926-BD31-F67A0E189FEA}" dt="2021-02-13T17:43:12.397" v="1898"/>
          <ac:picMkLst>
            <pc:docMk/>
            <pc:sldMk cId="120756857" sldId="370"/>
            <ac:picMk id="3" creationId="{D28331C1-2AE7-411D-A557-AA00FD67C4FD}"/>
          </ac:picMkLst>
        </pc:picChg>
      </pc:sldChg>
      <pc:sldChg chg="addSp delSp modSp new mod modClrScheme chgLayout">
        <pc:chgData name="Nathan Clouse" userId="60190519-0423-46ec-ac65-f82d83ecfd9c" providerId="ADAL" clId="{85D9A1F8-71CA-4926-BD31-F67A0E189FEA}" dt="2021-02-13T23:01:15.777" v="2712" actId="22"/>
        <pc:sldMkLst>
          <pc:docMk/>
          <pc:sldMk cId="804452799" sldId="371"/>
        </pc:sldMkLst>
        <pc:spChg chg="del mod ord">
          <ac:chgData name="Nathan Clouse" userId="60190519-0423-46ec-ac65-f82d83ecfd9c" providerId="ADAL" clId="{85D9A1F8-71CA-4926-BD31-F67A0E189FEA}" dt="2021-02-13T17:43:59.896" v="1902" actId="700"/>
          <ac:spMkLst>
            <pc:docMk/>
            <pc:sldMk cId="804452799" sldId="371"/>
            <ac:spMk id="2" creationId="{EB6A827D-66E8-40C3-84BE-3E8706AD3B66}"/>
          </ac:spMkLst>
        </pc:spChg>
        <pc:spChg chg="del">
          <ac:chgData name="Nathan Clouse" userId="60190519-0423-46ec-ac65-f82d83ecfd9c" providerId="ADAL" clId="{85D9A1F8-71CA-4926-BD31-F67A0E189FEA}" dt="2021-02-13T17:43:59.896" v="1902" actId="700"/>
          <ac:spMkLst>
            <pc:docMk/>
            <pc:sldMk cId="804452799" sldId="371"/>
            <ac:spMk id="3" creationId="{943F1165-4229-4316-89EC-CE7E94D364DE}"/>
          </ac:spMkLst>
        </pc:spChg>
        <pc:spChg chg="del">
          <ac:chgData name="Nathan Clouse" userId="60190519-0423-46ec-ac65-f82d83ecfd9c" providerId="ADAL" clId="{85D9A1F8-71CA-4926-BD31-F67A0E189FEA}" dt="2021-02-13T17:43:59.896" v="1902" actId="700"/>
          <ac:spMkLst>
            <pc:docMk/>
            <pc:sldMk cId="804452799" sldId="371"/>
            <ac:spMk id="4" creationId="{245B417C-9ECF-44D4-B985-D77D96047C62}"/>
          </ac:spMkLst>
        </pc:spChg>
        <pc:spChg chg="del">
          <ac:chgData name="Nathan Clouse" userId="60190519-0423-46ec-ac65-f82d83ecfd9c" providerId="ADAL" clId="{85D9A1F8-71CA-4926-BD31-F67A0E189FEA}" dt="2021-02-13T17:43:59.896" v="1902" actId="700"/>
          <ac:spMkLst>
            <pc:docMk/>
            <pc:sldMk cId="804452799" sldId="371"/>
            <ac:spMk id="5" creationId="{7773D262-CDA1-416E-9CAA-406748A988D0}"/>
          </ac:spMkLst>
        </pc:spChg>
        <pc:spChg chg="add mod ord">
          <ac:chgData name="Nathan Clouse" userId="60190519-0423-46ec-ac65-f82d83ecfd9c" providerId="ADAL" clId="{85D9A1F8-71CA-4926-BD31-F67A0E189FEA}" dt="2021-02-13T17:43:59.896" v="1902" actId="700"/>
          <ac:spMkLst>
            <pc:docMk/>
            <pc:sldMk cId="804452799" sldId="371"/>
            <ac:spMk id="6" creationId="{A291C0B5-D0BE-4381-B521-45623A85408E}"/>
          </ac:spMkLst>
        </pc:spChg>
        <pc:picChg chg="add del mod">
          <ac:chgData name="Nathan Clouse" userId="60190519-0423-46ec-ac65-f82d83ecfd9c" providerId="ADAL" clId="{85D9A1F8-71CA-4926-BD31-F67A0E189FEA}" dt="2021-02-13T23:01:15.225" v="2711" actId="478"/>
          <ac:picMkLst>
            <pc:docMk/>
            <pc:sldMk cId="804452799" sldId="371"/>
            <ac:picMk id="7" creationId="{B7CFBA8F-9019-4D65-96CB-16F4F300C700}"/>
          </ac:picMkLst>
        </pc:picChg>
        <pc:picChg chg="add">
          <ac:chgData name="Nathan Clouse" userId="60190519-0423-46ec-ac65-f82d83ecfd9c" providerId="ADAL" clId="{85D9A1F8-71CA-4926-BD31-F67A0E189FEA}" dt="2021-02-13T23:01:15.777" v="2712" actId="22"/>
          <ac:picMkLst>
            <pc:docMk/>
            <pc:sldMk cId="804452799" sldId="371"/>
            <ac:picMk id="9" creationId="{8F67B2F7-B9A9-4C69-B90F-DACDA667F7BA}"/>
          </ac:picMkLst>
        </pc:picChg>
      </pc:sldChg>
      <pc:sldChg chg="addSp delSp modSp new mod modClrScheme modAnim chgLayout">
        <pc:chgData name="Nathan Clouse" userId="60190519-0423-46ec-ac65-f82d83ecfd9c" providerId="ADAL" clId="{85D9A1F8-71CA-4926-BD31-F67A0E189FEA}" dt="2021-02-15T03:07:21.161" v="4037" actId="700"/>
        <pc:sldMkLst>
          <pc:docMk/>
          <pc:sldMk cId="368854976" sldId="372"/>
        </pc:sldMkLst>
        <pc:spChg chg="del mod ord">
          <ac:chgData name="Nathan Clouse" userId="60190519-0423-46ec-ac65-f82d83ecfd9c" providerId="ADAL" clId="{85D9A1F8-71CA-4926-BD31-F67A0E189FEA}" dt="2021-02-15T03:07:21.161" v="4037" actId="700"/>
          <ac:spMkLst>
            <pc:docMk/>
            <pc:sldMk cId="368854976" sldId="372"/>
            <ac:spMk id="2" creationId="{4DDB3C2D-5109-46DD-8D35-07D997DCDF05}"/>
          </ac:spMkLst>
        </pc:spChg>
        <pc:spChg chg="add mod ord">
          <ac:chgData name="Nathan Clouse" userId="60190519-0423-46ec-ac65-f82d83ecfd9c" providerId="ADAL" clId="{85D9A1F8-71CA-4926-BD31-F67A0E189FEA}" dt="2021-02-15T03:07:21.161" v="4037" actId="700"/>
          <ac:spMkLst>
            <pc:docMk/>
            <pc:sldMk cId="368854976" sldId="372"/>
            <ac:spMk id="3" creationId="{6678934B-E267-4AC4-A38B-EB985C63CEA9}"/>
          </ac:spMkLst>
        </pc:spChg>
        <pc:spChg chg="add mod">
          <ac:chgData name="Nathan Clouse" userId="60190519-0423-46ec-ac65-f82d83ecfd9c" providerId="ADAL" clId="{85D9A1F8-71CA-4926-BD31-F67A0E189FEA}" dt="2021-02-13T21:21:14.891" v="2418" actId="1076"/>
          <ac:spMkLst>
            <pc:docMk/>
            <pc:sldMk cId="368854976" sldId="372"/>
            <ac:spMk id="5" creationId="{1C0DA92E-DB4D-468B-BE39-BD1406B2DE45}"/>
          </ac:spMkLst>
        </pc:spChg>
        <pc:spChg chg="add mod">
          <ac:chgData name="Nathan Clouse" userId="60190519-0423-46ec-ac65-f82d83ecfd9c" providerId="ADAL" clId="{85D9A1F8-71CA-4926-BD31-F67A0E189FEA}" dt="2021-02-13T21:21:18.061" v="2420" actId="1076"/>
          <ac:spMkLst>
            <pc:docMk/>
            <pc:sldMk cId="368854976" sldId="372"/>
            <ac:spMk id="6" creationId="{CD01E17C-695C-4975-A66A-7E51F6F775D2}"/>
          </ac:spMkLst>
        </pc:spChg>
        <pc:spChg chg="add mod">
          <ac:chgData name="Nathan Clouse" userId="60190519-0423-46ec-ac65-f82d83ecfd9c" providerId="ADAL" clId="{85D9A1F8-71CA-4926-BD31-F67A0E189FEA}" dt="2021-02-13T21:40:10.867" v="2549" actId="20577"/>
          <ac:spMkLst>
            <pc:docMk/>
            <pc:sldMk cId="368854976" sldId="372"/>
            <ac:spMk id="7" creationId="{BF739EBC-8A29-4000-88E3-773782A05C18}"/>
          </ac:spMkLst>
        </pc:spChg>
        <pc:picChg chg="add mod">
          <ac:chgData name="Nathan Clouse" userId="60190519-0423-46ec-ac65-f82d83ecfd9c" providerId="ADAL" clId="{85D9A1F8-71CA-4926-BD31-F67A0E189FEA}" dt="2021-02-13T18:09:13.240" v="2018" actId="1076"/>
          <ac:picMkLst>
            <pc:docMk/>
            <pc:sldMk cId="368854976" sldId="372"/>
            <ac:picMk id="4" creationId="{5021B63D-F575-4944-9348-D23DDDA61472}"/>
          </ac:picMkLst>
        </pc:picChg>
      </pc:sldChg>
      <pc:sldChg chg="addSp delSp modSp new mod modClrScheme modAnim chgLayout">
        <pc:chgData name="Nathan Clouse" userId="60190519-0423-46ec-ac65-f82d83ecfd9c" providerId="ADAL" clId="{85D9A1F8-71CA-4926-BD31-F67A0E189FEA}" dt="2021-02-15T04:13:09.338" v="4068"/>
        <pc:sldMkLst>
          <pc:docMk/>
          <pc:sldMk cId="659798288" sldId="373"/>
        </pc:sldMkLst>
        <pc:spChg chg="del mod ord">
          <ac:chgData name="Nathan Clouse" userId="60190519-0423-46ec-ac65-f82d83ecfd9c" providerId="ADAL" clId="{85D9A1F8-71CA-4926-BD31-F67A0E189FEA}" dt="2021-02-15T03:07:10.285" v="4035" actId="700"/>
          <ac:spMkLst>
            <pc:docMk/>
            <pc:sldMk cId="659798288" sldId="373"/>
            <ac:spMk id="2" creationId="{B0F84848-1B30-4BAF-A7EB-169595C01867}"/>
          </ac:spMkLst>
        </pc:spChg>
        <pc:spChg chg="add mod ord">
          <ac:chgData name="Nathan Clouse" userId="60190519-0423-46ec-ac65-f82d83ecfd9c" providerId="ADAL" clId="{85D9A1F8-71CA-4926-BD31-F67A0E189FEA}" dt="2021-02-15T03:07:10.285" v="4035" actId="700"/>
          <ac:spMkLst>
            <pc:docMk/>
            <pc:sldMk cId="659798288" sldId="373"/>
            <ac:spMk id="3" creationId="{EDCC9B03-53F2-4FA5-A938-2C57437EC82B}"/>
          </ac:spMkLst>
        </pc:spChg>
        <pc:spChg chg="add mod">
          <ac:chgData name="Nathan Clouse" userId="60190519-0423-46ec-ac65-f82d83ecfd9c" providerId="ADAL" clId="{85D9A1F8-71CA-4926-BD31-F67A0E189FEA}" dt="2021-02-13T21:52:10.323" v="2692" actId="1076"/>
          <ac:spMkLst>
            <pc:docMk/>
            <pc:sldMk cId="659798288" sldId="373"/>
            <ac:spMk id="5" creationId="{5AFCE92D-E8EE-45FF-812C-223EEF24E52C}"/>
          </ac:spMkLst>
        </pc:spChg>
        <pc:spChg chg="add mod">
          <ac:chgData name="Nathan Clouse" userId="60190519-0423-46ec-ac65-f82d83ecfd9c" providerId="ADAL" clId="{85D9A1F8-71CA-4926-BD31-F67A0E189FEA}" dt="2021-02-13T21:48:31.511" v="2655" actId="1076"/>
          <ac:spMkLst>
            <pc:docMk/>
            <pc:sldMk cId="659798288" sldId="373"/>
            <ac:spMk id="6" creationId="{9538A243-D923-4ECB-9D41-8A202DF48078}"/>
          </ac:spMkLst>
        </pc:spChg>
        <pc:spChg chg="add mod">
          <ac:chgData name="Nathan Clouse" userId="60190519-0423-46ec-ac65-f82d83ecfd9c" providerId="ADAL" clId="{85D9A1F8-71CA-4926-BD31-F67A0E189FEA}" dt="2021-02-13T21:48:37.242" v="2657" actId="1076"/>
          <ac:spMkLst>
            <pc:docMk/>
            <pc:sldMk cId="659798288" sldId="373"/>
            <ac:spMk id="7" creationId="{753403F9-643A-4E75-BD09-4FBC6576AFB5}"/>
          </ac:spMkLst>
        </pc:spChg>
        <pc:spChg chg="add del mod">
          <ac:chgData name="Nathan Clouse" userId="60190519-0423-46ec-ac65-f82d83ecfd9c" providerId="ADAL" clId="{85D9A1F8-71CA-4926-BD31-F67A0E189FEA}" dt="2021-02-13T23:08:34.143" v="2931"/>
          <ac:spMkLst>
            <pc:docMk/>
            <pc:sldMk cId="659798288" sldId="373"/>
            <ac:spMk id="8" creationId="{63E23ECB-3010-40F8-B423-20A9DD82EAF9}"/>
          </ac:spMkLst>
        </pc:spChg>
        <pc:spChg chg="add mod">
          <ac:chgData name="Nathan Clouse" userId="60190519-0423-46ec-ac65-f82d83ecfd9c" providerId="ADAL" clId="{85D9A1F8-71CA-4926-BD31-F67A0E189FEA}" dt="2021-02-13T23:09:03.062" v="3000" actId="20577"/>
          <ac:spMkLst>
            <pc:docMk/>
            <pc:sldMk cId="659798288" sldId="373"/>
            <ac:spMk id="9" creationId="{2666427B-74C4-4821-8E3A-E378845EC821}"/>
          </ac:spMkLst>
        </pc:spChg>
        <pc:spChg chg="add mod">
          <ac:chgData name="Nathan Clouse" userId="60190519-0423-46ec-ac65-f82d83ecfd9c" providerId="ADAL" clId="{85D9A1F8-71CA-4926-BD31-F67A0E189FEA}" dt="2021-02-15T04:12:22.508" v="4066" actId="13822"/>
          <ac:spMkLst>
            <pc:docMk/>
            <pc:sldMk cId="659798288" sldId="373"/>
            <ac:spMk id="10" creationId="{64F2D121-45A4-479A-88E5-DA81FA80F5B1}"/>
          </ac:spMkLst>
        </pc:spChg>
        <pc:spChg chg="add mod">
          <ac:chgData name="Nathan Clouse" userId="60190519-0423-46ec-ac65-f82d83ecfd9c" providerId="ADAL" clId="{85D9A1F8-71CA-4926-BD31-F67A0E189FEA}" dt="2021-02-15T04:12:27.776" v="4067" actId="13822"/>
          <ac:spMkLst>
            <pc:docMk/>
            <pc:sldMk cId="659798288" sldId="373"/>
            <ac:spMk id="11" creationId="{49F795C5-C3A9-4A62-8E20-9C2B776B0020}"/>
          </ac:spMkLst>
        </pc:spChg>
        <pc:picChg chg="add mod">
          <ac:chgData name="Nathan Clouse" userId="60190519-0423-46ec-ac65-f82d83ecfd9c" providerId="ADAL" clId="{85D9A1F8-71CA-4926-BD31-F67A0E189FEA}" dt="2021-02-13T18:10:03.768" v="2026" actId="1076"/>
          <ac:picMkLst>
            <pc:docMk/>
            <pc:sldMk cId="659798288" sldId="373"/>
            <ac:picMk id="4" creationId="{B8BB7B21-871F-458F-9666-C0DA2E3BFE91}"/>
          </ac:picMkLst>
        </pc:picChg>
      </pc:sldChg>
      <pc:sldChg chg="addSp delSp modSp new mod modClrScheme modAnim chgLayout">
        <pc:chgData name="Nathan Clouse" userId="60190519-0423-46ec-ac65-f82d83ecfd9c" providerId="ADAL" clId="{85D9A1F8-71CA-4926-BD31-F67A0E189FEA}" dt="2021-02-15T03:07:10.285" v="4035" actId="700"/>
        <pc:sldMkLst>
          <pc:docMk/>
          <pc:sldMk cId="2949395267" sldId="374"/>
        </pc:sldMkLst>
        <pc:spChg chg="add del mod ord">
          <ac:chgData name="Nathan Clouse" userId="60190519-0423-46ec-ac65-f82d83ecfd9c" providerId="ADAL" clId="{85D9A1F8-71CA-4926-BD31-F67A0E189FEA}" dt="2021-02-15T03:07:10.285" v="4035" actId="700"/>
          <ac:spMkLst>
            <pc:docMk/>
            <pc:sldMk cId="2949395267" sldId="374"/>
            <ac:spMk id="2" creationId="{823FD881-17E2-44BF-BC8F-AF8B53234BAB}"/>
          </ac:spMkLst>
        </pc:spChg>
        <pc:spChg chg="add mod ord">
          <ac:chgData name="Nathan Clouse" userId="60190519-0423-46ec-ac65-f82d83ecfd9c" providerId="ADAL" clId="{85D9A1F8-71CA-4926-BD31-F67A0E189FEA}" dt="2021-02-15T03:07:10.285" v="4035" actId="700"/>
          <ac:spMkLst>
            <pc:docMk/>
            <pc:sldMk cId="2949395267" sldId="374"/>
            <ac:spMk id="3" creationId="{3762240E-50C4-430B-9663-D04755A65A50}"/>
          </ac:spMkLst>
        </pc:spChg>
        <pc:spChg chg="add mod">
          <ac:chgData name="Nathan Clouse" userId="60190519-0423-46ec-ac65-f82d83ecfd9c" providerId="ADAL" clId="{85D9A1F8-71CA-4926-BD31-F67A0E189FEA}" dt="2021-02-13T21:50:34.199" v="2675" actId="1038"/>
          <ac:spMkLst>
            <pc:docMk/>
            <pc:sldMk cId="2949395267" sldId="374"/>
            <ac:spMk id="5" creationId="{D50B9162-9D08-45CC-9B41-FB1A5ABD4865}"/>
          </ac:spMkLst>
        </pc:spChg>
        <pc:spChg chg="add mod">
          <ac:chgData name="Nathan Clouse" userId="60190519-0423-46ec-ac65-f82d83ecfd9c" providerId="ADAL" clId="{85D9A1F8-71CA-4926-BD31-F67A0E189FEA}" dt="2021-02-13T21:50:31.640" v="2672" actId="1038"/>
          <ac:spMkLst>
            <pc:docMk/>
            <pc:sldMk cId="2949395267" sldId="374"/>
            <ac:spMk id="6" creationId="{94FB4B0C-019D-4E83-9C4C-147923BDFAC6}"/>
          </ac:spMkLst>
        </pc:spChg>
        <pc:spChg chg="add mod">
          <ac:chgData name="Nathan Clouse" userId="60190519-0423-46ec-ac65-f82d83ecfd9c" providerId="ADAL" clId="{85D9A1F8-71CA-4926-BD31-F67A0E189FEA}" dt="2021-02-13T21:50:10.520" v="2668" actId="1037"/>
          <ac:spMkLst>
            <pc:docMk/>
            <pc:sldMk cId="2949395267" sldId="374"/>
            <ac:spMk id="7" creationId="{477DAD54-CD2E-453B-8079-24D79C17C13A}"/>
          </ac:spMkLst>
        </pc:spChg>
        <pc:spChg chg="add mod">
          <ac:chgData name="Nathan Clouse" userId="60190519-0423-46ec-ac65-f82d83ecfd9c" providerId="ADAL" clId="{85D9A1F8-71CA-4926-BD31-F67A0E189FEA}" dt="2021-02-13T21:50:36.639" v="2678" actId="1038"/>
          <ac:spMkLst>
            <pc:docMk/>
            <pc:sldMk cId="2949395267" sldId="374"/>
            <ac:spMk id="8" creationId="{7984B89D-15AB-4EEA-8C21-79FB396F114C}"/>
          </ac:spMkLst>
        </pc:spChg>
        <pc:spChg chg="add mod">
          <ac:chgData name="Nathan Clouse" userId="60190519-0423-46ec-ac65-f82d83ecfd9c" providerId="ADAL" clId="{85D9A1F8-71CA-4926-BD31-F67A0E189FEA}" dt="2021-02-13T21:50:39.247" v="2682" actId="1038"/>
          <ac:spMkLst>
            <pc:docMk/>
            <pc:sldMk cId="2949395267" sldId="374"/>
            <ac:spMk id="9" creationId="{8AFA643D-0567-40B2-90A9-483774F4663A}"/>
          </ac:spMkLst>
        </pc:spChg>
        <pc:spChg chg="add mod">
          <ac:chgData name="Nathan Clouse" userId="60190519-0423-46ec-ac65-f82d83ecfd9c" providerId="ADAL" clId="{85D9A1F8-71CA-4926-BD31-F67A0E189FEA}" dt="2021-02-13T21:50:41.983" v="2686" actId="1038"/>
          <ac:spMkLst>
            <pc:docMk/>
            <pc:sldMk cId="2949395267" sldId="374"/>
            <ac:spMk id="10" creationId="{C74F148B-D615-4798-90D6-A868558BD590}"/>
          </ac:spMkLst>
        </pc:spChg>
        <pc:spChg chg="add mod">
          <ac:chgData name="Nathan Clouse" userId="60190519-0423-46ec-ac65-f82d83ecfd9c" providerId="ADAL" clId="{85D9A1F8-71CA-4926-BD31-F67A0E189FEA}" dt="2021-02-13T21:50:10.520" v="2668" actId="1037"/>
          <ac:spMkLst>
            <pc:docMk/>
            <pc:sldMk cId="2949395267" sldId="374"/>
            <ac:spMk id="11" creationId="{0621514A-2186-4D35-B588-2B1D75154184}"/>
          </ac:spMkLst>
        </pc:spChg>
        <pc:spChg chg="add mod">
          <ac:chgData name="Nathan Clouse" userId="60190519-0423-46ec-ac65-f82d83ecfd9c" providerId="ADAL" clId="{85D9A1F8-71CA-4926-BD31-F67A0E189FEA}" dt="2021-02-13T21:51:48.312" v="2691" actId="13822"/>
          <ac:spMkLst>
            <pc:docMk/>
            <pc:sldMk cId="2949395267" sldId="374"/>
            <ac:spMk id="14" creationId="{4489016E-38B3-4E26-AC60-88F17140D44F}"/>
          </ac:spMkLst>
        </pc:spChg>
        <pc:spChg chg="add mod">
          <ac:chgData name="Nathan Clouse" userId="60190519-0423-46ec-ac65-f82d83ecfd9c" providerId="ADAL" clId="{85D9A1F8-71CA-4926-BD31-F67A0E189FEA}" dt="2021-02-13T23:08:52.889" v="2984" actId="14100"/>
          <ac:spMkLst>
            <pc:docMk/>
            <pc:sldMk cId="2949395267" sldId="374"/>
            <ac:spMk id="15" creationId="{FAE67F36-40E8-4801-86B7-E0BC05BB504D}"/>
          </ac:spMkLst>
        </pc:spChg>
        <pc:picChg chg="add">
          <ac:chgData name="Nathan Clouse" userId="60190519-0423-46ec-ac65-f82d83ecfd9c" providerId="ADAL" clId="{85D9A1F8-71CA-4926-BD31-F67A0E189FEA}" dt="2021-02-13T18:10:18.950" v="2028" actId="22"/>
          <ac:picMkLst>
            <pc:docMk/>
            <pc:sldMk cId="2949395267" sldId="374"/>
            <ac:picMk id="4" creationId="{C35F6FE4-83B8-4702-BD34-3513878581C9}"/>
          </ac:picMkLst>
        </pc:picChg>
        <pc:picChg chg="add del mod">
          <ac:chgData name="Nathan Clouse" userId="60190519-0423-46ec-ac65-f82d83ecfd9c" providerId="ADAL" clId="{85D9A1F8-71CA-4926-BD31-F67A0E189FEA}" dt="2021-02-13T21:51:31.666" v="2688" actId="931"/>
          <ac:picMkLst>
            <pc:docMk/>
            <pc:sldMk cId="2949395267" sldId="374"/>
            <ac:picMk id="13" creationId="{059A4FF9-BECB-4A24-8FCA-8CB07DA8D8E0}"/>
          </ac:picMkLst>
        </pc:picChg>
      </pc:sldChg>
      <pc:sldChg chg="addSp delSp modSp new mod modClrScheme modAnim chgLayout">
        <pc:chgData name="Nathan Clouse" userId="60190519-0423-46ec-ac65-f82d83ecfd9c" providerId="ADAL" clId="{85D9A1F8-71CA-4926-BD31-F67A0E189FEA}" dt="2021-02-15T03:07:10.285" v="4035" actId="700"/>
        <pc:sldMkLst>
          <pc:docMk/>
          <pc:sldMk cId="3862861552" sldId="375"/>
        </pc:sldMkLst>
        <pc:spChg chg="del mod ord">
          <ac:chgData name="Nathan Clouse" userId="60190519-0423-46ec-ac65-f82d83ecfd9c" providerId="ADAL" clId="{85D9A1F8-71CA-4926-BD31-F67A0E189FEA}" dt="2021-02-15T03:07:10.285" v="4035" actId="700"/>
          <ac:spMkLst>
            <pc:docMk/>
            <pc:sldMk cId="3862861552" sldId="375"/>
            <ac:spMk id="2" creationId="{7B76F2B2-91BC-41DE-89CE-919B121E2486}"/>
          </ac:spMkLst>
        </pc:spChg>
        <pc:spChg chg="add mod ord">
          <ac:chgData name="Nathan Clouse" userId="60190519-0423-46ec-ac65-f82d83ecfd9c" providerId="ADAL" clId="{85D9A1F8-71CA-4926-BD31-F67A0E189FEA}" dt="2021-02-15T03:07:10.285" v="4035" actId="700"/>
          <ac:spMkLst>
            <pc:docMk/>
            <pc:sldMk cId="3862861552" sldId="375"/>
            <ac:spMk id="3" creationId="{50C56B43-4D2D-411B-BB9B-C1B7F49E3501}"/>
          </ac:spMkLst>
        </pc:spChg>
        <pc:spChg chg="add mod">
          <ac:chgData name="Nathan Clouse" userId="60190519-0423-46ec-ac65-f82d83ecfd9c" providerId="ADAL" clId="{85D9A1F8-71CA-4926-BD31-F67A0E189FEA}" dt="2021-02-13T21:54:55.102" v="2707" actId="207"/>
          <ac:spMkLst>
            <pc:docMk/>
            <pc:sldMk cId="3862861552" sldId="375"/>
            <ac:spMk id="5" creationId="{24DC575E-BA7B-4CF4-AE2D-0C98B145FD6E}"/>
          </ac:spMkLst>
        </pc:spChg>
        <pc:spChg chg="add mod">
          <ac:chgData name="Nathan Clouse" userId="60190519-0423-46ec-ac65-f82d83ecfd9c" providerId="ADAL" clId="{85D9A1F8-71CA-4926-BD31-F67A0E189FEA}" dt="2021-02-13T21:54:58.345" v="2708" actId="207"/>
          <ac:spMkLst>
            <pc:docMk/>
            <pc:sldMk cId="3862861552" sldId="375"/>
            <ac:spMk id="6" creationId="{18B693D6-FFB7-4008-BF3C-0962ABC066B6}"/>
          </ac:spMkLst>
        </pc:spChg>
        <pc:spChg chg="add mod">
          <ac:chgData name="Nathan Clouse" userId="60190519-0423-46ec-ac65-f82d83ecfd9c" providerId="ADAL" clId="{85D9A1F8-71CA-4926-BD31-F67A0E189FEA}" dt="2021-02-13T21:52:55.698" v="2705" actId="207"/>
          <ac:spMkLst>
            <pc:docMk/>
            <pc:sldMk cId="3862861552" sldId="375"/>
            <ac:spMk id="7" creationId="{8AFD8A9F-A3FA-482D-83F6-3DD087C0F1AC}"/>
          </ac:spMkLst>
        </pc:spChg>
        <pc:spChg chg="add mod">
          <ac:chgData name="Nathan Clouse" userId="60190519-0423-46ec-ac65-f82d83ecfd9c" providerId="ADAL" clId="{85D9A1F8-71CA-4926-BD31-F67A0E189FEA}" dt="2021-02-13T21:53:00.004" v="2706" actId="207"/>
          <ac:spMkLst>
            <pc:docMk/>
            <pc:sldMk cId="3862861552" sldId="375"/>
            <ac:spMk id="8" creationId="{E9B65FB6-9451-42B9-8A4B-64F0B4F537C3}"/>
          </ac:spMkLst>
        </pc:spChg>
        <pc:spChg chg="add mod">
          <ac:chgData name="Nathan Clouse" userId="60190519-0423-46ec-ac65-f82d83ecfd9c" providerId="ADAL" clId="{85D9A1F8-71CA-4926-BD31-F67A0E189FEA}" dt="2021-02-13T23:11:00.626" v="3032" actId="14100"/>
          <ac:spMkLst>
            <pc:docMk/>
            <pc:sldMk cId="3862861552" sldId="375"/>
            <ac:spMk id="9" creationId="{EC1C92F7-3A38-4848-849C-9A21BF975182}"/>
          </ac:spMkLst>
        </pc:spChg>
        <pc:picChg chg="add">
          <ac:chgData name="Nathan Clouse" userId="60190519-0423-46ec-ac65-f82d83ecfd9c" providerId="ADAL" clId="{85D9A1F8-71CA-4926-BD31-F67A0E189FEA}" dt="2021-02-13T18:26:01.958" v="2034" actId="22"/>
          <ac:picMkLst>
            <pc:docMk/>
            <pc:sldMk cId="3862861552" sldId="375"/>
            <ac:picMk id="4" creationId="{5C5D219D-85C2-45D0-A1EB-9281E949DC61}"/>
          </ac:picMkLst>
        </pc:picChg>
      </pc:sldChg>
      <pc:sldChg chg="addSp delSp modSp new mod modClrScheme chgLayout">
        <pc:chgData name="Nathan Clouse" userId="60190519-0423-46ec-ac65-f82d83ecfd9c" providerId="ADAL" clId="{85D9A1F8-71CA-4926-BD31-F67A0E189FEA}" dt="2021-02-15T03:06:52.787" v="4034" actId="700"/>
        <pc:sldMkLst>
          <pc:docMk/>
          <pc:sldMk cId="678561878" sldId="376"/>
        </pc:sldMkLst>
        <pc:spChg chg="del mod ord">
          <ac:chgData name="Nathan Clouse" userId="60190519-0423-46ec-ac65-f82d83ecfd9c" providerId="ADAL" clId="{85D9A1F8-71CA-4926-BD31-F67A0E189FEA}" dt="2021-02-15T03:06:52.787" v="4034" actId="700"/>
          <ac:spMkLst>
            <pc:docMk/>
            <pc:sldMk cId="678561878" sldId="376"/>
            <ac:spMk id="2" creationId="{39B12E37-D5B1-4D54-B16D-537EC02CAD00}"/>
          </ac:spMkLst>
        </pc:spChg>
        <pc:spChg chg="add mod ord">
          <ac:chgData name="Nathan Clouse" userId="60190519-0423-46ec-ac65-f82d83ecfd9c" providerId="ADAL" clId="{85D9A1F8-71CA-4926-BD31-F67A0E189FEA}" dt="2021-02-15T03:06:52.787" v="4034" actId="700"/>
          <ac:spMkLst>
            <pc:docMk/>
            <pc:sldMk cId="678561878" sldId="376"/>
            <ac:spMk id="3" creationId="{48183B0A-5768-48DE-8AF2-2B0ABE98A98D}"/>
          </ac:spMkLst>
        </pc:spChg>
        <pc:spChg chg="add mod">
          <ac:chgData name="Nathan Clouse" userId="60190519-0423-46ec-ac65-f82d83ecfd9c" providerId="ADAL" clId="{85D9A1F8-71CA-4926-BD31-F67A0E189FEA}" dt="2021-02-13T23:11:17.645" v="3062" actId="14100"/>
          <ac:spMkLst>
            <pc:docMk/>
            <pc:sldMk cId="678561878" sldId="376"/>
            <ac:spMk id="5" creationId="{2CA32447-9F79-4059-92C5-DCD7620230AC}"/>
          </ac:spMkLst>
        </pc:spChg>
        <pc:picChg chg="add">
          <ac:chgData name="Nathan Clouse" userId="60190519-0423-46ec-ac65-f82d83ecfd9c" providerId="ADAL" clId="{85D9A1F8-71CA-4926-BD31-F67A0E189FEA}" dt="2021-02-13T21:57:00.649" v="2710" actId="22"/>
          <ac:picMkLst>
            <pc:docMk/>
            <pc:sldMk cId="678561878" sldId="376"/>
            <ac:picMk id="4" creationId="{17A72675-63D1-4AF2-A556-5CE442153BDF}"/>
          </ac:picMkLst>
        </pc:picChg>
      </pc:sldChg>
      <pc:sldChg chg="add del">
        <pc:chgData name="Nathan Clouse" userId="60190519-0423-46ec-ac65-f82d83ecfd9c" providerId="ADAL" clId="{85D9A1F8-71CA-4926-BD31-F67A0E189FEA}" dt="2021-02-14T03:36:57.677" v="3432" actId="2696"/>
        <pc:sldMkLst>
          <pc:docMk/>
          <pc:sldMk cId="1079737028" sldId="377"/>
        </pc:sldMkLst>
      </pc:sldChg>
      <pc:sldChg chg="new del">
        <pc:chgData name="Nathan Clouse" userId="60190519-0423-46ec-ac65-f82d83ecfd9c" providerId="ADAL" clId="{85D9A1F8-71CA-4926-BD31-F67A0E189FEA}" dt="2021-02-13T23:03:31.897" v="2744" actId="2696"/>
        <pc:sldMkLst>
          <pc:docMk/>
          <pc:sldMk cId="2390256402" sldId="377"/>
        </pc:sldMkLst>
      </pc:sldChg>
      <pc:sldChg chg="addSp delSp modSp new mod modClrScheme chgLayout">
        <pc:chgData name="Nathan Clouse" userId="60190519-0423-46ec-ac65-f82d83ecfd9c" providerId="ADAL" clId="{85D9A1F8-71CA-4926-BD31-F67A0E189FEA}" dt="2021-02-16T04:31:24.483" v="4105" actId="1076"/>
        <pc:sldMkLst>
          <pc:docMk/>
          <pc:sldMk cId="3070602452" sldId="377"/>
        </pc:sldMkLst>
        <pc:spChg chg="del mod ord">
          <ac:chgData name="Nathan Clouse" userId="60190519-0423-46ec-ac65-f82d83ecfd9c" providerId="ADAL" clId="{85D9A1F8-71CA-4926-BD31-F67A0E189FEA}" dt="2021-02-16T04:28:14.702" v="4070" actId="700"/>
          <ac:spMkLst>
            <pc:docMk/>
            <pc:sldMk cId="3070602452" sldId="377"/>
            <ac:spMk id="2" creationId="{A6FE7603-DB42-4C8A-89D7-7D7351A82A03}"/>
          </ac:spMkLst>
        </pc:spChg>
        <pc:spChg chg="del mod ord">
          <ac:chgData name="Nathan Clouse" userId="60190519-0423-46ec-ac65-f82d83ecfd9c" providerId="ADAL" clId="{85D9A1F8-71CA-4926-BD31-F67A0E189FEA}" dt="2021-02-16T04:28:14.702" v="4070" actId="700"/>
          <ac:spMkLst>
            <pc:docMk/>
            <pc:sldMk cId="3070602452" sldId="377"/>
            <ac:spMk id="3" creationId="{EA2F4833-4E63-442F-A09C-4A1BA2CA84B4}"/>
          </ac:spMkLst>
        </pc:spChg>
        <pc:spChg chg="del mod ord">
          <ac:chgData name="Nathan Clouse" userId="60190519-0423-46ec-ac65-f82d83ecfd9c" providerId="ADAL" clId="{85D9A1F8-71CA-4926-BD31-F67A0E189FEA}" dt="2021-02-16T04:28:14.702" v="4070" actId="700"/>
          <ac:spMkLst>
            <pc:docMk/>
            <pc:sldMk cId="3070602452" sldId="377"/>
            <ac:spMk id="4" creationId="{F53F3424-6C19-4FA9-BC9F-1F95483439CD}"/>
          </ac:spMkLst>
        </pc:spChg>
        <pc:spChg chg="add del mod ord">
          <ac:chgData name="Nathan Clouse" userId="60190519-0423-46ec-ac65-f82d83ecfd9c" providerId="ADAL" clId="{85D9A1F8-71CA-4926-BD31-F67A0E189FEA}" dt="2021-02-16T04:28:23.067" v="4071" actId="700"/>
          <ac:spMkLst>
            <pc:docMk/>
            <pc:sldMk cId="3070602452" sldId="377"/>
            <ac:spMk id="5" creationId="{4800F116-3897-4A66-80D1-B82357A95576}"/>
          </ac:spMkLst>
        </pc:spChg>
        <pc:spChg chg="add del mod ord">
          <ac:chgData name="Nathan Clouse" userId="60190519-0423-46ec-ac65-f82d83ecfd9c" providerId="ADAL" clId="{85D9A1F8-71CA-4926-BD31-F67A0E189FEA}" dt="2021-02-16T04:28:23.067" v="4071" actId="700"/>
          <ac:spMkLst>
            <pc:docMk/>
            <pc:sldMk cId="3070602452" sldId="377"/>
            <ac:spMk id="6" creationId="{D7164704-D263-45F6-A670-AABF08E81166}"/>
          </ac:spMkLst>
        </pc:spChg>
        <pc:spChg chg="add del mod ord">
          <ac:chgData name="Nathan Clouse" userId="60190519-0423-46ec-ac65-f82d83ecfd9c" providerId="ADAL" clId="{85D9A1F8-71CA-4926-BD31-F67A0E189FEA}" dt="2021-02-16T04:28:23.067" v="4071" actId="700"/>
          <ac:spMkLst>
            <pc:docMk/>
            <pc:sldMk cId="3070602452" sldId="377"/>
            <ac:spMk id="7" creationId="{739709B9-09EE-484E-A9DB-A1B544B99AC1}"/>
          </ac:spMkLst>
        </pc:spChg>
        <pc:spChg chg="add mod">
          <ac:chgData name="Nathan Clouse" userId="60190519-0423-46ec-ac65-f82d83ecfd9c" providerId="ADAL" clId="{85D9A1F8-71CA-4926-BD31-F67A0E189FEA}" dt="2021-02-16T04:30:27.319" v="4091" actId="1076"/>
          <ac:spMkLst>
            <pc:docMk/>
            <pc:sldMk cId="3070602452" sldId="377"/>
            <ac:spMk id="9" creationId="{2A40A9FF-7495-46A4-87DD-EE3E49C53DB7}"/>
          </ac:spMkLst>
        </pc:spChg>
        <pc:spChg chg="add mod">
          <ac:chgData name="Nathan Clouse" userId="60190519-0423-46ec-ac65-f82d83ecfd9c" providerId="ADAL" clId="{85D9A1F8-71CA-4926-BD31-F67A0E189FEA}" dt="2021-02-16T04:30:07.216" v="4087"/>
          <ac:spMkLst>
            <pc:docMk/>
            <pc:sldMk cId="3070602452" sldId="377"/>
            <ac:spMk id="11" creationId="{D351B2B7-566E-4BF8-B003-F8D724F17A29}"/>
          </ac:spMkLst>
        </pc:spChg>
        <pc:spChg chg="add del">
          <ac:chgData name="Nathan Clouse" userId="60190519-0423-46ec-ac65-f82d83ecfd9c" providerId="ADAL" clId="{85D9A1F8-71CA-4926-BD31-F67A0E189FEA}" dt="2021-02-16T04:29:22.033" v="4079" actId="22"/>
          <ac:spMkLst>
            <pc:docMk/>
            <pc:sldMk cId="3070602452" sldId="377"/>
            <ac:spMk id="13" creationId="{B5E96275-0BC1-4361-9F3F-3C4F50CD9AFF}"/>
          </ac:spMkLst>
        </pc:spChg>
        <pc:spChg chg="add mod">
          <ac:chgData name="Nathan Clouse" userId="60190519-0423-46ec-ac65-f82d83ecfd9c" providerId="ADAL" clId="{85D9A1F8-71CA-4926-BD31-F67A0E189FEA}" dt="2021-02-16T04:30:29.791" v="4092" actId="1076"/>
          <ac:spMkLst>
            <pc:docMk/>
            <pc:sldMk cId="3070602452" sldId="377"/>
            <ac:spMk id="15" creationId="{23E17049-4201-486F-9217-A3638E47CBFB}"/>
          </ac:spMkLst>
        </pc:spChg>
        <pc:spChg chg="add mod">
          <ac:chgData name="Nathan Clouse" userId="60190519-0423-46ec-ac65-f82d83ecfd9c" providerId="ADAL" clId="{85D9A1F8-71CA-4926-BD31-F67A0E189FEA}" dt="2021-02-16T04:30:14.596" v="4090" actId="1076"/>
          <ac:spMkLst>
            <pc:docMk/>
            <pc:sldMk cId="3070602452" sldId="377"/>
            <ac:spMk id="17" creationId="{86E2334F-1569-476C-B3E1-914743ED5EEA}"/>
          </ac:spMkLst>
        </pc:spChg>
        <pc:spChg chg="add mod">
          <ac:chgData name="Nathan Clouse" userId="60190519-0423-46ec-ac65-f82d83ecfd9c" providerId="ADAL" clId="{85D9A1F8-71CA-4926-BD31-F67A0E189FEA}" dt="2021-02-16T04:30:40.631" v="4095" actId="1076"/>
          <ac:spMkLst>
            <pc:docMk/>
            <pc:sldMk cId="3070602452" sldId="377"/>
            <ac:spMk id="19" creationId="{CB8C5C14-7631-4DC9-892E-3BD3EDEDBE49}"/>
          </ac:spMkLst>
        </pc:spChg>
        <pc:spChg chg="add mod">
          <ac:chgData name="Nathan Clouse" userId="60190519-0423-46ec-ac65-f82d83ecfd9c" providerId="ADAL" clId="{85D9A1F8-71CA-4926-BD31-F67A0E189FEA}" dt="2021-02-16T04:30:52.766" v="4103" actId="20577"/>
          <ac:spMkLst>
            <pc:docMk/>
            <pc:sldMk cId="3070602452" sldId="377"/>
            <ac:spMk id="20" creationId="{78AF9125-4FD2-4D9C-8795-B599FFF8C21D}"/>
          </ac:spMkLst>
        </pc:spChg>
        <pc:spChg chg="add mod">
          <ac:chgData name="Nathan Clouse" userId="60190519-0423-46ec-ac65-f82d83ecfd9c" providerId="ADAL" clId="{85D9A1F8-71CA-4926-BD31-F67A0E189FEA}" dt="2021-02-16T04:31:24.483" v="4105" actId="1076"/>
          <ac:spMkLst>
            <pc:docMk/>
            <pc:sldMk cId="3070602452" sldId="377"/>
            <ac:spMk id="22" creationId="{0AC0AADA-2C02-4273-9568-D1EB66063111}"/>
          </ac:spMkLst>
        </pc:spChg>
      </pc:sldChg>
      <pc:sldChg chg="new del">
        <pc:chgData name="Nathan Clouse" userId="60190519-0423-46ec-ac65-f82d83ecfd9c" providerId="ADAL" clId="{85D9A1F8-71CA-4926-BD31-F67A0E189FEA}" dt="2021-02-14T13:48:01.927" v="3701" actId="680"/>
        <pc:sldMkLst>
          <pc:docMk/>
          <pc:sldMk cId="3818920420" sldId="377"/>
        </pc:sldMkLst>
      </pc:sldChg>
      <pc:sldMasterChg chg="modSldLayout">
        <pc:chgData name="Nathan Clouse" userId="60190519-0423-46ec-ac65-f82d83ecfd9c" providerId="ADAL" clId="{85D9A1F8-71CA-4926-BD31-F67A0E189FEA}" dt="2021-02-14T13:51:29.190" v="3709"/>
        <pc:sldMasterMkLst>
          <pc:docMk/>
          <pc:sldMasterMk cId="92038743" sldId="2147483648"/>
        </pc:sldMasterMkLst>
        <pc:sldLayoutChg chg="delSp">
          <pc:chgData name="Nathan Clouse" userId="60190519-0423-46ec-ac65-f82d83ecfd9c" providerId="ADAL" clId="{85D9A1F8-71CA-4926-BD31-F67A0E189FEA}" dt="2021-02-14T03:29:44.562" v="3420"/>
          <pc:sldLayoutMkLst>
            <pc:docMk/>
            <pc:sldMasterMk cId="92038743" sldId="2147483648"/>
            <pc:sldLayoutMk cId="4125282308" sldId="2147483649"/>
          </pc:sldLayoutMkLst>
          <pc:spChg chg="del">
            <ac:chgData name="Nathan Clouse" userId="60190519-0423-46ec-ac65-f82d83ecfd9c" providerId="ADAL" clId="{85D9A1F8-71CA-4926-BD31-F67A0E189FEA}" dt="2021-02-14T03:29:44.562" v="3420"/>
            <ac:spMkLst>
              <pc:docMk/>
              <pc:sldMasterMk cId="92038743" sldId="2147483648"/>
              <pc:sldLayoutMk cId="4125282308" sldId="2147483649"/>
              <ac:spMk id="2" creationId="{00000000-0000-0000-0000-000000000000}"/>
            </ac:spMkLst>
          </pc:spChg>
        </pc:sldLayoutChg>
        <pc:sldLayoutChg chg="addSp delSp modSp mod">
          <pc:chgData name="Nathan Clouse" userId="60190519-0423-46ec-ac65-f82d83ecfd9c" providerId="ADAL" clId="{85D9A1F8-71CA-4926-BD31-F67A0E189FEA}" dt="2021-02-14T13:51:29.190" v="3709"/>
          <pc:sldLayoutMkLst>
            <pc:docMk/>
            <pc:sldMasterMk cId="92038743" sldId="2147483648"/>
            <pc:sldLayoutMk cId="2608013045" sldId="2147483650"/>
          </pc:sldLayoutMkLst>
          <pc:spChg chg="add del mod">
            <ac:chgData name="Nathan Clouse" userId="60190519-0423-46ec-ac65-f82d83ecfd9c" providerId="ADAL" clId="{85D9A1F8-71CA-4926-BD31-F67A0E189FEA}" dt="2021-02-14T13:49:30.424" v="3705" actId="478"/>
            <ac:spMkLst>
              <pc:docMk/>
              <pc:sldMasterMk cId="92038743" sldId="2147483648"/>
              <pc:sldLayoutMk cId="2608013045" sldId="2147483650"/>
              <ac:spMk id="2" creationId="{7730A2B8-0FD7-4C1C-8DCC-AFEDB41852E7}"/>
            </ac:spMkLst>
          </pc:spChg>
          <pc:spChg chg="add del mod">
            <ac:chgData name="Nathan Clouse" userId="60190519-0423-46ec-ac65-f82d83ecfd9c" providerId="ADAL" clId="{85D9A1F8-71CA-4926-BD31-F67A0E189FEA}" dt="2021-02-14T13:51:29.190" v="3709"/>
            <ac:spMkLst>
              <pc:docMk/>
              <pc:sldMasterMk cId="92038743" sldId="2147483648"/>
              <pc:sldLayoutMk cId="2608013045" sldId="2147483650"/>
              <ac:spMk id="4" creationId="{AF0EADD7-EC88-4B7E-88CB-A6C97CC36ECD}"/>
            </ac:spMkLst>
          </pc:spChg>
        </pc:sldLayoutChg>
        <pc:sldLayoutChg chg="addSp delSp modSp">
          <pc:chgData name="Nathan Clouse" userId="60190519-0423-46ec-ac65-f82d83ecfd9c" providerId="ADAL" clId="{85D9A1F8-71CA-4926-BD31-F67A0E189FEA}" dt="2021-02-14T13:49:13.696" v="3703"/>
          <pc:sldLayoutMkLst>
            <pc:docMk/>
            <pc:sldMasterMk cId="92038743" sldId="2147483648"/>
            <pc:sldLayoutMk cId="1980115978" sldId="2147483665"/>
          </pc:sldLayoutMkLst>
          <pc:spChg chg="add del mod">
            <ac:chgData name="Nathan Clouse" userId="60190519-0423-46ec-ac65-f82d83ecfd9c" providerId="ADAL" clId="{85D9A1F8-71CA-4926-BD31-F67A0E189FEA}" dt="2021-02-14T13:49:13.696" v="3703"/>
            <ac:spMkLst>
              <pc:docMk/>
              <pc:sldMasterMk cId="92038743" sldId="2147483648"/>
              <pc:sldLayoutMk cId="1980115978" sldId="2147483665"/>
              <ac:spMk id="2" creationId="{0CBD4881-3D1C-4A88-A388-CD0305954C7E}"/>
            </ac:spMkLst>
          </pc:spChg>
          <pc:spChg chg="add del mod">
            <ac:chgData name="Nathan Clouse" userId="60190519-0423-46ec-ac65-f82d83ecfd9c" providerId="ADAL" clId="{85D9A1F8-71CA-4926-BD31-F67A0E189FEA}" dt="2021-02-14T03:36:14.317" v="3431"/>
            <ac:spMkLst>
              <pc:docMk/>
              <pc:sldMasterMk cId="92038743" sldId="2147483648"/>
              <pc:sldLayoutMk cId="1980115978" sldId="2147483665"/>
              <ac:spMk id="2" creationId="{7AEE5541-A78C-44C7-B3B5-BA43B478BD15}"/>
            </ac:spMkLst>
          </pc:spChg>
        </pc:sldLayoutChg>
      </pc:sldMasterChg>
    </pc:docChg>
  </pc:docChgLst>
  <pc:docChgLst>
    <pc:chgData name="Mark Christie" userId="555973bc-73e9-4788-aef5-e614e41bfca7" providerId="ADAL" clId="{7107040B-5F75-418A-9200-32F571F8D7E0}"/>
    <pc:docChg chg="custSel addSld delSld modSld sldOrd">
      <pc:chgData name="Mark Christie" userId="555973bc-73e9-4788-aef5-e614e41bfca7" providerId="ADAL" clId="{7107040B-5F75-418A-9200-32F571F8D7E0}" dt="2020-12-18T22:25:06.847" v="851" actId="20577"/>
      <pc:docMkLst>
        <pc:docMk/>
      </pc:docMkLst>
      <pc:sldChg chg="add del setBg">
        <pc:chgData name="Mark Christie" userId="555973bc-73e9-4788-aef5-e614e41bfca7" providerId="ADAL" clId="{7107040B-5F75-418A-9200-32F571F8D7E0}" dt="2020-12-18T22:17:51.497" v="1"/>
        <pc:sldMkLst>
          <pc:docMk/>
          <pc:sldMk cId="1016910688" sldId="344"/>
        </pc:sldMkLst>
      </pc:sldChg>
      <pc:sldChg chg="addSp delSp modSp mod ord modShow">
        <pc:chgData name="Mark Christie" userId="555973bc-73e9-4788-aef5-e614e41bfca7" providerId="ADAL" clId="{7107040B-5F75-418A-9200-32F571F8D7E0}" dt="2020-12-18T22:25:06.847" v="851" actId="20577"/>
        <pc:sldMkLst>
          <pc:docMk/>
          <pc:sldMk cId="3971436488" sldId="344"/>
        </pc:sldMkLst>
        <pc:spChg chg="add del mod">
          <ac:chgData name="Mark Christie" userId="555973bc-73e9-4788-aef5-e614e41bfca7" providerId="ADAL" clId="{7107040B-5F75-418A-9200-32F571F8D7E0}" dt="2020-12-18T22:18:18.999" v="6" actId="478"/>
          <ac:spMkLst>
            <pc:docMk/>
            <pc:sldMk cId="3971436488" sldId="344"/>
            <ac:spMk id="3" creationId="{9CD284F6-7512-4298-B7C9-59845610C864}"/>
          </ac:spMkLst>
        </pc:spChg>
        <pc:spChg chg="add del mod">
          <ac:chgData name="Mark Christie" userId="555973bc-73e9-4788-aef5-e614e41bfca7" providerId="ADAL" clId="{7107040B-5F75-418A-9200-32F571F8D7E0}" dt="2020-12-18T22:18:20.046" v="7" actId="478"/>
          <ac:spMkLst>
            <pc:docMk/>
            <pc:sldMk cId="3971436488" sldId="344"/>
            <ac:spMk id="6" creationId="{3E96DC1D-77E5-4F1F-8612-862337A535A8}"/>
          </ac:spMkLst>
        </pc:spChg>
        <pc:spChg chg="add del mod">
          <ac:chgData name="Mark Christie" userId="555973bc-73e9-4788-aef5-e614e41bfca7" providerId="ADAL" clId="{7107040B-5F75-418A-9200-32F571F8D7E0}" dt="2020-12-18T22:18:21.568" v="9" actId="478"/>
          <ac:spMkLst>
            <pc:docMk/>
            <pc:sldMk cId="3971436488" sldId="344"/>
            <ac:spMk id="8" creationId="{C6E01E84-C0D9-4BB2-8F22-09F0709043D4}"/>
          </ac:spMkLst>
        </pc:spChg>
        <pc:spChg chg="add del mod">
          <ac:chgData name="Mark Christie" userId="555973bc-73e9-4788-aef5-e614e41bfca7" providerId="ADAL" clId="{7107040B-5F75-418A-9200-32F571F8D7E0}" dt="2020-12-18T22:18:25.197" v="12" actId="478"/>
          <ac:spMkLst>
            <pc:docMk/>
            <pc:sldMk cId="3971436488" sldId="344"/>
            <ac:spMk id="10" creationId="{D8168B68-C787-41AE-BE92-13CF0FE042FC}"/>
          </ac:spMkLst>
        </pc:spChg>
        <pc:spChg chg="add mod">
          <ac:chgData name="Mark Christie" userId="555973bc-73e9-4788-aef5-e614e41bfca7" providerId="ADAL" clId="{7107040B-5F75-418A-9200-32F571F8D7E0}" dt="2020-12-18T22:25:06.847" v="851" actId="20577"/>
          <ac:spMkLst>
            <pc:docMk/>
            <pc:sldMk cId="3971436488" sldId="344"/>
            <ac:spMk id="12" creationId="{FF30EE06-E5F6-4BE7-8AF7-9D832617BEF4}"/>
          </ac:spMkLst>
        </pc:spChg>
        <pc:spChg chg="del">
          <ac:chgData name="Mark Christie" userId="555973bc-73e9-4788-aef5-e614e41bfca7" providerId="ADAL" clId="{7107040B-5F75-418A-9200-32F571F8D7E0}" dt="2020-12-18T22:18:15.907" v="5" actId="478"/>
          <ac:spMkLst>
            <pc:docMk/>
            <pc:sldMk cId="3971436488" sldId="344"/>
            <ac:spMk id="15" creationId="{00000000-0000-0000-0000-000000000000}"/>
          </ac:spMkLst>
        </pc:spChg>
        <pc:spChg chg="del">
          <ac:chgData name="Mark Christie" userId="555973bc-73e9-4788-aef5-e614e41bfca7" providerId="ADAL" clId="{7107040B-5F75-418A-9200-32F571F8D7E0}" dt="2020-12-18T22:18:15.907" v="5" actId="478"/>
          <ac:spMkLst>
            <pc:docMk/>
            <pc:sldMk cId="3971436488" sldId="344"/>
            <ac:spMk id="17" creationId="{00000000-0000-0000-0000-000000000000}"/>
          </ac:spMkLst>
        </pc:spChg>
        <pc:spChg chg="del">
          <ac:chgData name="Mark Christie" userId="555973bc-73e9-4788-aef5-e614e41bfca7" providerId="ADAL" clId="{7107040B-5F75-418A-9200-32F571F8D7E0}" dt="2020-12-18T22:18:26.414" v="13" actId="478"/>
          <ac:spMkLst>
            <pc:docMk/>
            <pc:sldMk cId="3971436488" sldId="344"/>
            <ac:spMk id="18" creationId="{00000000-0000-0000-0000-000000000000}"/>
          </ac:spMkLst>
        </pc:spChg>
        <pc:spChg chg="mod">
          <ac:chgData name="Mark Christie" userId="555973bc-73e9-4788-aef5-e614e41bfca7" providerId="ADAL" clId="{7107040B-5F75-418A-9200-32F571F8D7E0}" dt="2020-12-18T22:19:36.111" v="43" actId="20577"/>
          <ac:spMkLst>
            <pc:docMk/>
            <pc:sldMk cId="3971436488" sldId="344"/>
            <ac:spMk id="20" creationId="{496B91FD-8A59-41E4-8E33-8242C3D4AF94}"/>
          </ac:spMkLst>
        </pc:spChg>
        <pc:spChg chg="del">
          <ac:chgData name="Mark Christie" userId="555973bc-73e9-4788-aef5-e614e41bfca7" providerId="ADAL" clId="{7107040B-5F75-418A-9200-32F571F8D7E0}" dt="2020-12-18T22:18:23.502" v="10" actId="478"/>
          <ac:spMkLst>
            <pc:docMk/>
            <pc:sldMk cId="3971436488" sldId="344"/>
            <ac:spMk id="33" creationId="{6CD71C13-87FF-42B3-BC7F-B26ABAC690A4}"/>
          </ac:spMkLst>
        </pc:spChg>
        <pc:spChg chg="del">
          <ac:chgData name="Mark Christie" userId="555973bc-73e9-4788-aef5-e614e41bfca7" providerId="ADAL" clId="{7107040B-5F75-418A-9200-32F571F8D7E0}" dt="2020-12-18T22:18:29.695" v="15" actId="478"/>
          <ac:spMkLst>
            <pc:docMk/>
            <pc:sldMk cId="3971436488" sldId="344"/>
            <ac:spMk id="40" creationId="{9F912B6A-EC1B-4884-929C-86E417EC681E}"/>
          </ac:spMkLst>
        </pc:spChg>
        <pc:spChg chg="del">
          <ac:chgData name="Mark Christie" userId="555973bc-73e9-4788-aef5-e614e41bfca7" providerId="ADAL" clId="{7107040B-5F75-418A-9200-32F571F8D7E0}" dt="2020-12-18T22:18:15.907" v="5" actId="478"/>
          <ac:spMkLst>
            <pc:docMk/>
            <pc:sldMk cId="3971436488" sldId="344"/>
            <ac:spMk id="42" creationId="{C29AE6AF-B2D2-407E-8267-FCA6BBF76031}"/>
          </ac:spMkLst>
        </pc:spChg>
        <pc:picChg chg="del">
          <ac:chgData name="Mark Christie" userId="555973bc-73e9-4788-aef5-e614e41bfca7" providerId="ADAL" clId="{7107040B-5F75-418A-9200-32F571F8D7E0}" dt="2020-12-18T22:18:24.344" v="11" actId="478"/>
          <ac:picMkLst>
            <pc:docMk/>
            <pc:sldMk cId="3971436488" sldId="344"/>
            <ac:picMk id="5" creationId="{0862C3E9-6B28-482E-81A9-E3ACF3275FC3}"/>
          </ac:picMkLst>
        </pc:picChg>
        <pc:picChg chg="del">
          <ac:chgData name="Mark Christie" userId="555973bc-73e9-4788-aef5-e614e41bfca7" providerId="ADAL" clId="{7107040B-5F75-418A-9200-32F571F8D7E0}" dt="2020-12-18T22:18:15.907" v="5" actId="478"/>
          <ac:picMkLst>
            <pc:docMk/>
            <pc:sldMk cId="3971436488" sldId="344"/>
            <ac:picMk id="11" creationId="{881E287A-5186-45F4-8014-F9FF6E0F6CA1}"/>
          </ac:picMkLst>
        </pc:picChg>
        <pc:picChg chg="del">
          <ac:chgData name="Mark Christie" userId="555973bc-73e9-4788-aef5-e614e41bfca7" providerId="ADAL" clId="{7107040B-5F75-418A-9200-32F571F8D7E0}" dt="2020-12-18T22:18:15.907" v="5" actId="478"/>
          <ac:picMkLst>
            <pc:docMk/>
            <pc:sldMk cId="3971436488" sldId="344"/>
            <ac:picMk id="37" creationId="{82445593-9D49-4E0A-871E-07D06E43923A}"/>
          </ac:picMkLst>
        </pc:picChg>
        <pc:picChg chg="del">
          <ac:chgData name="Mark Christie" userId="555973bc-73e9-4788-aef5-e614e41bfca7" providerId="ADAL" clId="{7107040B-5F75-418A-9200-32F571F8D7E0}" dt="2020-12-18T22:18:20.825" v="8" actId="478"/>
          <ac:picMkLst>
            <pc:docMk/>
            <pc:sldMk cId="3971436488" sldId="344"/>
            <ac:picMk id="39" creationId="{186235B6-63B6-480D-AD04-985E7926946A}"/>
          </ac:picMkLst>
        </pc:picChg>
        <pc:picChg chg="del">
          <ac:chgData name="Mark Christie" userId="555973bc-73e9-4788-aef5-e614e41bfca7" providerId="ADAL" clId="{7107040B-5F75-418A-9200-32F571F8D7E0}" dt="2020-12-18T22:18:27.437" v="14" actId="478"/>
          <ac:picMkLst>
            <pc:docMk/>
            <pc:sldMk cId="3971436488" sldId="344"/>
            <ac:picMk id="41" creationId="{C1C73D75-3340-48FE-8C26-8F20DAF0F630}"/>
          </ac:picMkLst>
        </pc:picChg>
        <pc:picChg chg="del">
          <ac:chgData name="Mark Christie" userId="555973bc-73e9-4788-aef5-e614e41bfca7" providerId="ADAL" clId="{7107040B-5F75-418A-9200-32F571F8D7E0}" dt="2020-12-18T22:18:15.907" v="5" actId="478"/>
          <ac:picMkLst>
            <pc:docMk/>
            <pc:sldMk cId="3971436488" sldId="344"/>
            <ac:picMk id="43" creationId="{307BACBC-FA99-49CC-BCB5-5E4FD0A6556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C2A53-E32C-4C5E-ADA7-D79FB0BA762E}" type="datetimeFigureOut">
              <a:rPr lang="id-ID" smtClean="0"/>
              <a:t>15/02/2021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80536-9986-4883-89D2-475E07E85C6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812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70ACA-6663-46EC-B8D9-3B809DFCA7CE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4E5E3-5945-42E1-95B7-2F0223F6C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76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Tenth doctor – David Tennant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4E5E3-5945-42E1-95B7-2F0223F6C2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6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 Tennant – 10</a:t>
            </a:r>
            <a:r>
              <a:rPr lang="en-US" baseline="30000" dirty="0"/>
              <a:t>th</a:t>
            </a:r>
            <a:r>
              <a:rPr lang="en-US" dirty="0"/>
              <a:t> doctor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4E5E3-5945-42E1-95B7-2F0223F6C2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0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Interested parties review</a:t>
            </a:r>
          </a:p>
          <a:p>
            <a:pPr lvl="1"/>
            <a:r>
              <a:rPr lang="en-US" dirty="0"/>
              <a:t>Accept</a:t>
            </a:r>
          </a:p>
          <a:p>
            <a:pPr lvl="1"/>
            <a:r>
              <a:rPr lang="en-US" dirty="0"/>
              <a:t>Reject</a:t>
            </a:r>
          </a:p>
          <a:p>
            <a:pPr lvl="1"/>
            <a:r>
              <a:rPr lang="en-US" dirty="0"/>
              <a:t>Request 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4E5E3-5945-42E1-95B7-2F0223F6C2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17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Automate build and test of code</a:t>
            </a:r>
          </a:p>
          <a:p>
            <a:r>
              <a:rPr lang="en-US" dirty="0"/>
              <a:t>For developers</a:t>
            </a:r>
          </a:p>
          <a:p>
            <a:r>
              <a:rPr lang="en-US" dirty="0"/>
              <a:t>Better integrates teams and code</a:t>
            </a:r>
          </a:p>
          <a:p>
            <a:r>
              <a:rPr lang="en-US" dirty="0"/>
              <a:t>Bugs are caught earlier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4E5E3-5945-42E1-95B7-2F0223F6C2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85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4E5E3-5945-42E1-95B7-2F0223F6C2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02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3933C4-7ABC-44A7-8649-D87A89DB0F5C}" type="datetimeFigureOut">
              <a:rPr lang="id-ID" smtClean="0"/>
              <a:t>15/02/2021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A7C5E-6161-46A3-81EF-3D88EA024A6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5282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8251065" y="0"/>
            <a:ext cx="394093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5787570" y="1318989"/>
            <a:ext cx="5834744" cy="4702628"/>
          </a:xfrm>
          <a:custGeom>
            <a:avLst/>
            <a:gdLst>
              <a:gd name="connsiteX0" fmla="*/ 2917372 w 5834744"/>
              <a:gd name="connsiteY0" fmla="*/ 0 h 4702628"/>
              <a:gd name="connsiteX1" fmla="*/ 5834744 w 5834744"/>
              <a:gd name="connsiteY1" fmla="*/ 4702628 h 4702628"/>
              <a:gd name="connsiteX2" fmla="*/ 0 w 5834744"/>
              <a:gd name="connsiteY2" fmla="*/ 4702628 h 470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4744" h="4702628">
                <a:moveTo>
                  <a:pt x="2917372" y="0"/>
                </a:moveTo>
                <a:lnTo>
                  <a:pt x="5834744" y="4702628"/>
                </a:lnTo>
                <a:lnTo>
                  <a:pt x="0" y="47026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2714172" y="580571"/>
            <a:ext cx="2670629" cy="2670629"/>
          </a:xfrm>
          <a:custGeom>
            <a:avLst/>
            <a:gdLst>
              <a:gd name="connsiteX0" fmla="*/ 1335315 w 2670629"/>
              <a:gd name="connsiteY0" fmla="*/ 0 h 2670629"/>
              <a:gd name="connsiteX1" fmla="*/ 2670629 w 2670629"/>
              <a:gd name="connsiteY1" fmla="*/ 1335315 h 2670629"/>
              <a:gd name="connsiteX2" fmla="*/ 1335315 w 2670629"/>
              <a:gd name="connsiteY2" fmla="*/ 2670629 h 2670629"/>
              <a:gd name="connsiteX3" fmla="*/ 0 w 2670629"/>
              <a:gd name="connsiteY3" fmla="*/ 1335315 h 267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0629" h="2670629">
                <a:moveTo>
                  <a:pt x="1335315" y="0"/>
                </a:moveTo>
                <a:lnTo>
                  <a:pt x="2670629" y="1335315"/>
                </a:lnTo>
                <a:lnTo>
                  <a:pt x="1335315" y="2670629"/>
                </a:lnTo>
                <a:lnTo>
                  <a:pt x="0" y="133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240972" y="2068285"/>
            <a:ext cx="2670629" cy="2670629"/>
          </a:xfrm>
          <a:custGeom>
            <a:avLst/>
            <a:gdLst>
              <a:gd name="connsiteX0" fmla="*/ 1335315 w 2670629"/>
              <a:gd name="connsiteY0" fmla="*/ 0 h 2670629"/>
              <a:gd name="connsiteX1" fmla="*/ 2670629 w 2670629"/>
              <a:gd name="connsiteY1" fmla="*/ 1335315 h 2670629"/>
              <a:gd name="connsiteX2" fmla="*/ 1335315 w 2670629"/>
              <a:gd name="connsiteY2" fmla="*/ 2670629 h 2670629"/>
              <a:gd name="connsiteX3" fmla="*/ 0 w 2670629"/>
              <a:gd name="connsiteY3" fmla="*/ 1335315 h 267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0629" h="2670629">
                <a:moveTo>
                  <a:pt x="1335315" y="0"/>
                </a:moveTo>
                <a:lnTo>
                  <a:pt x="2670629" y="1335315"/>
                </a:lnTo>
                <a:lnTo>
                  <a:pt x="1335315" y="2670629"/>
                </a:lnTo>
                <a:lnTo>
                  <a:pt x="0" y="133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2714172" y="3555999"/>
            <a:ext cx="2670629" cy="2670629"/>
          </a:xfrm>
          <a:custGeom>
            <a:avLst/>
            <a:gdLst>
              <a:gd name="connsiteX0" fmla="*/ 1335315 w 2670629"/>
              <a:gd name="connsiteY0" fmla="*/ 0 h 2670629"/>
              <a:gd name="connsiteX1" fmla="*/ 2670629 w 2670629"/>
              <a:gd name="connsiteY1" fmla="*/ 1335315 h 2670629"/>
              <a:gd name="connsiteX2" fmla="*/ 1335315 w 2670629"/>
              <a:gd name="connsiteY2" fmla="*/ 2670629 h 2670629"/>
              <a:gd name="connsiteX3" fmla="*/ 0 w 2670629"/>
              <a:gd name="connsiteY3" fmla="*/ 1335315 h 267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0629" h="2670629">
                <a:moveTo>
                  <a:pt x="1335315" y="0"/>
                </a:moveTo>
                <a:lnTo>
                  <a:pt x="2670629" y="1335315"/>
                </a:lnTo>
                <a:lnTo>
                  <a:pt x="1335315" y="2670629"/>
                </a:lnTo>
                <a:lnTo>
                  <a:pt x="0" y="133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3687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464070" y="1999965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4993483" y="1999965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8522892" y="1999964"/>
            <a:ext cx="2214678" cy="2569029"/>
          </a:xfrm>
          <a:custGeom>
            <a:avLst/>
            <a:gdLst>
              <a:gd name="connsiteX0" fmla="*/ 1107340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40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40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40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556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230001" y="1109149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3165279" y="3487678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267892" y="3854164"/>
            <a:ext cx="2214678" cy="2569029"/>
          </a:xfrm>
          <a:custGeom>
            <a:avLst/>
            <a:gdLst>
              <a:gd name="connsiteX0" fmla="*/ 1107340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40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40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40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050592" y="563049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2731" y="3905931"/>
            <a:ext cx="2209366" cy="2149475"/>
          </a:xfrm>
          <a:prstGeom prst="teardrop">
            <a:avLst/>
          </a:prstGeom>
        </p:spPr>
        <p:txBody>
          <a:bodyPr/>
          <a:lstStyle/>
          <a:p>
            <a:r>
              <a:rPr lang="id-ID"/>
              <a:t>pic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6159498" y="3905931"/>
            <a:ext cx="2175165" cy="2149475"/>
          </a:xfrm>
          <a:prstGeom prst="teardrop">
            <a:avLst/>
          </a:prstGeom>
        </p:spPr>
        <p:txBody>
          <a:bodyPr/>
          <a:lstStyle/>
          <a:p>
            <a:r>
              <a:rPr lang="id-ID"/>
              <a:t>pic</a:t>
            </a:r>
          </a:p>
        </p:txBody>
      </p:sp>
      <p:sp>
        <p:nvSpPr>
          <p:cNvPr id="5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6159498" y="1535647"/>
            <a:ext cx="2161310" cy="2149476"/>
          </a:xfrm>
          <a:custGeom>
            <a:avLst/>
            <a:gdLst>
              <a:gd name="connsiteX0" fmla="*/ 1080655 w 2161310"/>
              <a:gd name="connsiteY0" fmla="*/ 0 h 2149476"/>
              <a:gd name="connsiteX1" fmla="*/ 2161310 w 2161310"/>
              <a:gd name="connsiteY1" fmla="*/ 1074738 h 2149476"/>
              <a:gd name="connsiteX2" fmla="*/ 2161309 w 2161310"/>
              <a:gd name="connsiteY2" fmla="*/ 1074738 h 2149476"/>
              <a:gd name="connsiteX3" fmla="*/ 1080654 w 2161310"/>
              <a:gd name="connsiteY3" fmla="*/ 2149476 h 2149476"/>
              <a:gd name="connsiteX4" fmla="*/ 0 w 2161310"/>
              <a:gd name="connsiteY4" fmla="*/ 2149476 h 2149476"/>
              <a:gd name="connsiteX5" fmla="*/ 0 w 2161310"/>
              <a:gd name="connsiteY5" fmla="*/ 1074738 h 2149476"/>
              <a:gd name="connsiteX6" fmla="*/ 1080655 w 2161310"/>
              <a:gd name="connsiteY6" fmla="*/ 0 h 214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1310" h="2149476">
                <a:moveTo>
                  <a:pt x="1080655" y="0"/>
                </a:moveTo>
                <a:cubicBezTo>
                  <a:pt x="1677484" y="0"/>
                  <a:pt x="2161310" y="481177"/>
                  <a:pt x="2161310" y="1074738"/>
                </a:cubicBezTo>
                <a:lnTo>
                  <a:pt x="2161309" y="1074738"/>
                </a:lnTo>
                <a:cubicBezTo>
                  <a:pt x="2161309" y="1668299"/>
                  <a:pt x="1677483" y="2149476"/>
                  <a:pt x="1080654" y="2149476"/>
                </a:cubicBezTo>
                <a:lnTo>
                  <a:pt x="0" y="2149476"/>
                </a:lnTo>
                <a:lnTo>
                  <a:pt x="0" y="1074738"/>
                </a:lnTo>
                <a:cubicBezTo>
                  <a:pt x="0" y="481177"/>
                  <a:pt x="483826" y="0"/>
                  <a:pt x="10806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id-ID"/>
              <a:t>pic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3702731" y="1535647"/>
            <a:ext cx="2209366" cy="2149476"/>
          </a:xfrm>
          <a:custGeom>
            <a:avLst/>
            <a:gdLst>
              <a:gd name="connsiteX0" fmla="*/ 1104683 w 2209366"/>
              <a:gd name="connsiteY0" fmla="*/ 0 h 2149476"/>
              <a:gd name="connsiteX1" fmla="*/ 2209366 w 2209366"/>
              <a:gd name="connsiteY1" fmla="*/ 1074738 h 2149476"/>
              <a:gd name="connsiteX2" fmla="*/ 2209366 w 2209366"/>
              <a:gd name="connsiteY2" fmla="*/ 2149476 h 2149476"/>
              <a:gd name="connsiteX3" fmla="*/ 1104683 w 2209366"/>
              <a:gd name="connsiteY3" fmla="*/ 2149476 h 2149476"/>
              <a:gd name="connsiteX4" fmla="*/ 0 w 2209366"/>
              <a:gd name="connsiteY4" fmla="*/ 1074738 h 2149476"/>
              <a:gd name="connsiteX5" fmla="*/ 1104683 w 2209366"/>
              <a:gd name="connsiteY5" fmla="*/ 0 h 214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9366" h="2149476">
                <a:moveTo>
                  <a:pt x="1104683" y="0"/>
                </a:moveTo>
                <a:cubicBezTo>
                  <a:pt x="1714783" y="0"/>
                  <a:pt x="2209366" y="481177"/>
                  <a:pt x="2209366" y="1074738"/>
                </a:cubicBezTo>
                <a:lnTo>
                  <a:pt x="2209366" y="2149476"/>
                </a:lnTo>
                <a:lnTo>
                  <a:pt x="1104683" y="2149476"/>
                </a:lnTo>
                <a:cubicBezTo>
                  <a:pt x="494583" y="2149476"/>
                  <a:pt x="0" y="1668299"/>
                  <a:pt x="0" y="1074738"/>
                </a:cubicBezTo>
                <a:cubicBezTo>
                  <a:pt x="0" y="481177"/>
                  <a:pt x="494583" y="0"/>
                  <a:pt x="11046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id-ID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131610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174364" y="0"/>
            <a:ext cx="8017636" cy="6872516"/>
          </a:xfrm>
          <a:custGeom>
            <a:avLst/>
            <a:gdLst>
              <a:gd name="connsiteX0" fmla="*/ 0 w 8636000"/>
              <a:gd name="connsiteY0" fmla="*/ 6858000 h 6858000"/>
              <a:gd name="connsiteX1" fmla="*/ 1714500 w 8636000"/>
              <a:gd name="connsiteY1" fmla="*/ 0 h 6858000"/>
              <a:gd name="connsiteX2" fmla="*/ 6921500 w 8636000"/>
              <a:gd name="connsiteY2" fmla="*/ 0 h 6858000"/>
              <a:gd name="connsiteX3" fmla="*/ 8636000 w 8636000"/>
              <a:gd name="connsiteY3" fmla="*/ 6858000 h 6858000"/>
              <a:gd name="connsiteX4" fmla="*/ 0 w 8636000"/>
              <a:gd name="connsiteY4" fmla="*/ 6858000 h 6858000"/>
              <a:gd name="connsiteX0" fmla="*/ 0 w 8636000"/>
              <a:gd name="connsiteY0" fmla="*/ 6858000 h 6858000"/>
              <a:gd name="connsiteX1" fmla="*/ 1714500 w 8636000"/>
              <a:gd name="connsiteY1" fmla="*/ 0 h 6858000"/>
              <a:gd name="connsiteX2" fmla="*/ 8634186 w 8636000"/>
              <a:gd name="connsiteY2" fmla="*/ 14514 h 6858000"/>
              <a:gd name="connsiteX3" fmla="*/ 8636000 w 8636000"/>
              <a:gd name="connsiteY3" fmla="*/ 6858000 h 6858000"/>
              <a:gd name="connsiteX4" fmla="*/ 0 w 8636000"/>
              <a:gd name="connsiteY4" fmla="*/ 6858000 h 6858000"/>
              <a:gd name="connsiteX0" fmla="*/ 0 w 8636000"/>
              <a:gd name="connsiteY0" fmla="*/ 6858000 h 6858000"/>
              <a:gd name="connsiteX1" fmla="*/ 4051300 w 8636000"/>
              <a:gd name="connsiteY1" fmla="*/ 0 h 6858000"/>
              <a:gd name="connsiteX2" fmla="*/ 8634186 w 8636000"/>
              <a:gd name="connsiteY2" fmla="*/ 14514 h 6858000"/>
              <a:gd name="connsiteX3" fmla="*/ 8636000 w 8636000"/>
              <a:gd name="connsiteY3" fmla="*/ 6858000 h 6858000"/>
              <a:gd name="connsiteX4" fmla="*/ 0 w 8636000"/>
              <a:gd name="connsiteY4" fmla="*/ 6858000 h 6858000"/>
              <a:gd name="connsiteX0" fmla="*/ 0 w 6821714"/>
              <a:gd name="connsiteY0" fmla="*/ 6858000 h 6858000"/>
              <a:gd name="connsiteX1" fmla="*/ 2237014 w 6821714"/>
              <a:gd name="connsiteY1" fmla="*/ 0 h 6858000"/>
              <a:gd name="connsiteX2" fmla="*/ 6819900 w 6821714"/>
              <a:gd name="connsiteY2" fmla="*/ 14514 h 6858000"/>
              <a:gd name="connsiteX3" fmla="*/ 6821714 w 6821714"/>
              <a:gd name="connsiteY3" fmla="*/ 6858000 h 6858000"/>
              <a:gd name="connsiteX4" fmla="*/ 0 w 6821714"/>
              <a:gd name="connsiteY4" fmla="*/ 6858000 h 6858000"/>
              <a:gd name="connsiteX0" fmla="*/ 0 w 6487885"/>
              <a:gd name="connsiteY0" fmla="*/ 6843486 h 6858000"/>
              <a:gd name="connsiteX1" fmla="*/ 1903185 w 6487885"/>
              <a:gd name="connsiteY1" fmla="*/ 0 h 6858000"/>
              <a:gd name="connsiteX2" fmla="*/ 6486071 w 6487885"/>
              <a:gd name="connsiteY2" fmla="*/ 14514 h 6858000"/>
              <a:gd name="connsiteX3" fmla="*/ 6487885 w 6487885"/>
              <a:gd name="connsiteY3" fmla="*/ 6858000 h 6858000"/>
              <a:gd name="connsiteX4" fmla="*/ 0 w 6487885"/>
              <a:gd name="connsiteY4" fmla="*/ 6843486 h 6858000"/>
              <a:gd name="connsiteX0" fmla="*/ 0 w 6487885"/>
              <a:gd name="connsiteY0" fmla="*/ 6828972 h 6843486"/>
              <a:gd name="connsiteX1" fmla="*/ 3688442 w 6487885"/>
              <a:gd name="connsiteY1" fmla="*/ 0 h 6843486"/>
              <a:gd name="connsiteX2" fmla="*/ 6486071 w 6487885"/>
              <a:gd name="connsiteY2" fmla="*/ 0 h 6843486"/>
              <a:gd name="connsiteX3" fmla="*/ 6487885 w 6487885"/>
              <a:gd name="connsiteY3" fmla="*/ 6843486 h 6843486"/>
              <a:gd name="connsiteX4" fmla="*/ 0 w 6487885"/>
              <a:gd name="connsiteY4" fmla="*/ 6828972 h 6843486"/>
              <a:gd name="connsiteX0" fmla="*/ 0 w 6487885"/>
              <a:gd name="connsiteY0" fmla="*/ 6843487 h 6858001"/>
              <a:gd name="connsiteX1" fmla="*/ 1815083 w 6487885"/>
              <a:gd name="connsiteY1" fmla="*/ 0 h 6858001"/>
              <a:gd name="connsiteX2" fmla="*/ 6486071 w 6487885"/>
              <a:gd name="connsiteY2" fmla="*/ 14515 h 6858001"/>
              <a:gd name="connsiteX3" fmla="*/ 6487885 w 6487885"/>
              <a:gd name="connsiteY3" fmla="*/ 6858001 h 6858001"/>
              <a:gd name="connsiteX4" fmla="*/ 0 w 6487885"/>
              <a:gd name="connsiteY4" fmla="*/ 6843487 h 6858001"/>
              <a:gd name="connsiteX0" fmla="*/ 0 w 7603636"/>
              <a:gd name="connsiteY0" fmla="*/ 6872516 h 6872516"/>
              <a:gd name="connsiteX1" fmla="*/ 2930834 w 7603636"/>
              <a:gd name="connsiteY1" fmla="*/ 0 h 6872516"/>
              <a:gd name="connsiteX2" fmla="*/ 7601822 w 7603636"/>
              <a:gd name="connsiteY2" fmla="*/ 14515 h 6872516"/>
              <a:gd name="connsiteX3" fmla="*/ 7603636 w 7603636"/>
              <a:gd name="connsiteY3" fmla="*/ 6858001 h 6872516"/>
              <a:gd name="connsiteX4" fmla="*/ 0 w 7603636"/>
              <a:gd name="connsiteY4" fmla="*/ 6872516 h 6872516"/>
              <a:gd name="connsiteX0" fmla="*/ 0 w 7609093"/>
              <a:gd name="connsiteY0" fmla="*/ 6872516 h 6872516"/>
              <a:gd name="connsiteX1" fmla="*/ 2930834 w 7609093"/>
              <a:gd name="connsiteY1" fmla="*/ 0 h 6872516"/>
              <a:gd name="connsiteX2" fmla="*/ 7609054 w 7609093"/>
              <a:gd name="connsiteY2" fmla="*/ 6895 h 6872516"/>
              <a:gd name="connsiteX3" fmla="*/ 7603636 w 7609093"/>
              <a:gd name="connsiteY3" fmla="*/ 6858001 h 6872516"/>
              <a:gd name="connsiteX4" fmla="*/ 0 w 7609093"/>
              <a:gd name="connsiteY4" fmla="*/ 6872516 h 687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9093" h="6872516">
                <a:moveTo>
                  <a:pt x="0" y="6872516"/>
                </a:moveTo>
                <a:lnTo>
                  <a:pt x="2930834" y="0"/>
                </a:lnTo>
                <a:lnTo>
                  <a:pt x="7609054" y="6895"/>
                </a:lnTo>
                <a:cubicBezTo>
                  <a:pt x="7609659" y="2288057"/>
                  <a:pt x="7603031" y="4576839"/>
                  <a:pt x="7603636" y="6858001"/>
                </a:cubicBezTo>
                <a:lnTo>
                  <a:pt x="0" y="6872516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80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/>
          <p:cNvSpPr/>
          <p:nvPr userDrawn="1"/>
        </p:nvSpPr>
        <p:spPr>
          <a:xfrm rot="10800000">
            <a:off x="9624109" y="920738"/>
            <a:ext cx="2325876" cy="2086377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818746" y="0"/>
            <a:ext cx="2757260" cy="336731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15718" y="1313544"/>
            <a:ext cx="3737655" cy="205377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818746" y="3584349"/>
            <a:ext cx="4805363" cy="27003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6883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 userDrawn="1"/>
        </p:nvSpPr>
        <p:spPr>
          <a:xfrm rot="10800000">
            <a:off x="3709115" y="-1"/>
            <a:ext cx="2325876" cy="2086377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ight Triangle 5"/>
          <p:cNvSpPr/>
          <p:nvPr userDrawn="1"/>
        </p:nvSpPr>
        <p:spPr>
          <a:xfrm rot="5400000" flipH="1">
            <a:off x="419229" y="3787056"/>
            <a:ext cx="2651716" cy="349017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26633" y="1742394"/>
            <a:ext cx="3170112" cy="4643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610857" y="341425"/>
            <a:ext cx="2771775" cy="28019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441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9657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89" y="444863"/>
            <a:ext cx="3555297" cy="5998989"/>
          </a:xfrm>
          <a:prstGeom prst="rect">
            <a:avLst/>
          </a:prstGeom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AA18AB5-4440-4BF6-9A85-32EDBE22E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69493" y="835854"/>
            <a:ext cx="2438907" cy="5110091"/>
          </a:xfrm>
          <a:custGeom>
            <a:avLst/>
            <a:gdLst>
              <a:gd name="connsiteX0" fmla="*/ 472907 w 2812473"/>
              <a:gd name="connsiteY0" fmla="*/ 0 h 5892800"/>
              <a:gd name="connsiteX1" fmla="*/ 671079 w 2812473"/>
              <a:gd name="connsiteY1" fmla="*/ 0 h 5892800"/>
              <a:gd name="connsiteX2" fmla="*/ 839947 w 2812473"/>
              <a:gd name="connsiteY2" fmla="*/ 171935 h 5892800"/>
              <a:gd name="connsiteX3" fmla="*/ 1344069 w 2812473"/>
              <a:gd name="connsiteY3" fmla="*/ 172167 h 5892800"/>
              <a:gd name="connsiteX4" fmla="*/ 1344070 w 2812473"/>
              <a:gd name="connsiteY4" fmla="*/ 172249 h 5892800"/>
              <a:gd name="connsiteX5" fmla="*/ 1432862 w 2812473"/>
              <a:gd name="connsiteY5" fmla="*/ 172208 h 5892800"/>
              <a:gd name="connsiteX6" fmla="*/ 1521654 w 2812473"/>
              <a:gd name="connsiteY6" fmla="*/ 172249 h 5892800"/>
              <a:gd name="connsiteX7" fmla="*/ 1521655 w 2812473"/>
              <a:gd name="connsiteY7" fmla="*/ 172167 h 5892800"/>
              <a:gd name="connsiteX8" fmla="*/ 2025778 w 2812473"/>
              <a:gd name="connsiteY8" fmla="*/ 171935 h 5892800"/>
              <a:gd name="connsiteX9" fmla="*/ 2194646 w 2812473"/>
              <a:gd name="connsiteY9" fmla="*/ 0 h 5892800"/>
              <a:gd name="connsiteX10" fmla="*/ 2504188 w 2812473"/>
              <a:gd name="connsiteY10" fmla="*/ 0 h 5892800"/>
              <a:gd name="connsiteX11" fmla="*/ 2504188 w 2812473"/>
              <a:gd name="connsiteY11" fmla="*/ 87 h 5892800"/>
              <a:gd name="connsiteX12" fmla="*/ 2348118 w 2812473"/>
              <a:gd name="connsiteY12" fmla="*/ 87 h 5892800"/>
              <a:gd name="connsiteX13" fmla="*/ 2338022 w 2812473"/>
              <a:gd name="connsiteY13" fmla="*/ 87 h 5892800"/>
              <a:gd name="connsiteX14" fmla="*/ 2338022 w 2812473"/>
              <a:gd name="connsiteY14" fmla="*/ 1122 h 5892800"/>
              <a:gd name="connsiteX15" fmla="*/ 2348118 w 2812473"/>
              <a:gd name="connsiteY15" fmla="*/ 87 h 5892800"/>
              <a:gd name="connsiteX16" fmla="*/ 2804637 w 2812473"/>
              <a:gd name="connsiteY16" fmla="*/ 378468 h 5892800"/>
              <a:gd name="connsiteX17" fmla="*/ 2812473 w 2812473"/>
              <a:gd name="connsiteY17" fmla="*/ 457522 h 5892800"/>
              <a:gd name="connsiteX18" fmla="*/ 2812473 w 2812473"/>
              <a:gd name="connsiteY18" fmla="*/ 5416718 h 5892800"/>
              <a:gd name="connsiteX19" fmla="*/ 2811438 w 2812473"/>
              <a:gd name="connsiteY19" fmla="*/ 5416718 h 5892800"/>
              <a:gd name="connsiteX20" fmla="*/ 2812473 w 2812473"/>
              <a:gd name="connsiteY20" fmla="*/ 5426814 h 5892800"/>
              <a:gd name="connsiteX21" fmla="*/ 2434092 w 2812473"/>
              <a:gd name="connsiteY21" fmla="*/ 5883333 h 5892800"/>
              <a:gd name="connsiteX22" fmla="*/ 2339653 w 2812473"/>
              <a:gd name="connsiteY22" fmla="*/ 5892694 h 5892800"/>
              <a:gd name="connsiteX23" fmla="*/ 2339653 w 2812473"/>
              <a:gd name="connsiteY23" fmla="*/ 5892800 h 5892800"/>
              <a:gd name="connsiteX24" fmla="*/ 476082 w 2812473"/>
              <a:gd name="connsiteY24" fmla="*/ 5892800 h 5892800"/>
              <a:gd name="connsiteX25" fmla="*/ 476082 w 2812473"/>
              <a:gd name="connsiteY25" fmla="*/ 5892313 h 5892800"/>
              <a:gd name="connsiteX26" fmla="*/ 471332 w 2812473"/>
              <a:gd name="connsiteY26" fmla="*/ 5892800 h 5892800"/>
              <a:gd name="connsiteX27" fmla="*/ 462932 w 2812473"/>
              <a:gd name="connsiteY27" fmla="*/ 5892800 h 5892800"/>
              <a:gd name="connsiteX28" fmla="*/ 305765 w 2812473"/>
              <a:gd name="connsiteY28" fmla="*/ 5864593 h 5892800"/>
              <a:gd name="connsiteX29" fmla="*/ 9467 w 2812473"/>
              <a:gd name="connsiteY29" fmla="*/ 5514967 h 5892800"/>
              <a:gd name="connsiteX30" fmla="*/ 106 w 2812473"/>
              <a:gd name="connsiteY30" fmla="*/ 5420528 h 5892800"/>
              <a:gd name="connsiteX31" fmla="*/ 0 w 2812473"/>
              <a:gd name="connsiteY31" fmla="*/ 5420528 h 5892800"/>
              <a:gd name="connsiteX32" fmla="*/ 0 w 2812473"/>
              <a:gd name="connsiteY32" fmla="*/ 412974 h 5892800"/>
              <a:gd name="connsiteX33" fmla="*/ 2672 w 2812473"/>
              <a:gd name="connsiteY33" fmla="*/ 383499 h 5892800"/>
              <a:gd name="connsiteX34" fmla="*/ 377491 w 2812473"/>
              <a:gd name="connsiteY34" fmla="*/ 9467 h 5892800"/>
              <a:gd name="connsiteX35" fmla="*/ 472907 w 2812473"/>
              <a:gd name="connsiteY35" fmla="*/ 106 h 589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812473" h="5892800">
                <a:moveTo>
                  <a:pt x="472907" y="0"/>
                </a:moveTo>
                <a:lnTo>
                  <a:pt x="671079" y="0"/>
                </a:lnTo>
                <a:cubicBezTo>
                  <a:pt x="738177" y="22751"/>
                  <a:pt x="736182" y="166173"/>
                  <a:pt x="839947" y="171935"/>
                </a:cubicBezTo>
                <a:lnTo>
                  <a:pt x="1344069" y="172167"/>
                </a:lnTo>
                <a:lnTo>
                  <a:pt x="1344070" y="172249"/>
                </a:lnTo>
                <a:lnTo>
                  <a:pt x="1432862" y="172208"/>
                </a:lnTo>
                <a:lnTo>
                  <a:pt x="1521654" y="172249"/>
                </a:lnTo>
                <a:lnTo>
                  <a:pt x="1521655" y="172167"/>
                </a:lnTo>
                <a:lnTo>
                  <a:pt x="2025778" y="171935"/>
                </a:lnTo>
                <a:cubicBezTo>
                  <a:pt x="2129543" y="166173"/>
                  <a:pt x="2127548" y="22751"/>
                  <a:pt x="2194646" y="0"/>
                </a:cubicBezTo>
                <a:lnTo>
                  <a:pt x="2504188" y="0"/>
                </a:lnTo>
                <a:lnTo>
                  <a:pt x="2504188" y="87"/>
                </a:lnTo>
                <a:lnTo>
                  <a:pt x="2348118" y="87"/>
                </a:lnTo>
                <a:lnTo>
                  <a:pt x="2338022" y="87"/>
                </a:lnTo>
                <a:lnTo>
                  <a:pt x="2338022" y="1122"/>
                </a:lnTo>
                <a:lnTo>
                  <a:pt x="2348118" y="87"/>
                </a:lnTo>
                <a:cubicBezTo>
                  <a:pt x="2573305" y="87"/>
                  <a:pt x="2761186" y="162526"/>
                  <a:pt x="2804637" y="378468"/>
                </a:cubicBezTo>
                <a:lnTo>
                  <a:pt x="2812473" y="457522"/>
                </a:lnTo>
                <a:lnTo>
                  <a:pt x="2812473" y="5416718"/>
                </a:lnTo>
                <a:lnTo>
                  <a:pt x="2811438" y="5416718"/>
                </a:lnTo>
                <a:lnTo>
                  <a:pt x="2812473" y="5426814"/>
                </a:lnTo>
                <a:cubicBezTo>
                  <a:pt x="2812473" y="5652001"/>
                  <a:pt x="2650034" y="5839882"/>
                  <a:pt x="2434092" y="5883333"/>
                </a:cubicBezTo>
                <a:lnTo>
                  <a:pt x="2339653" y="5892694"/>
                </a:lnTo>
                <a:lnTo>
                  <a:pt x="2339653" y="5892800"/>
                </a:lnTo>
                <a:lnTo>
                  <a:pt x="476082" y="5892800"/>
                </a:lnTo>
                <a:lnTo>
                  <a:pt x="476082" y="5892313"/>
                </a:lnTo>
                <a:lnTo>
                  <a:pt x="471332" y="5892800"/>
                </a:lnTo>
                <a:lnTo>
                  <a:pt x="462932" y="5892800"/>
                </a:lnTo>
                <a:lnTo>
                  <a:pt x="305765" y="5864593"/>
                </a:lnTo>
                <a:cubicBezTo>
                  <a:pt x="155886" y="5808785"/>
                  <a:pt x="42055" y="5676924"/>
                  <a:pt x="9467" y="5514967"/>
                </a:cubicBezTo>
                <a:lnTo>
                  <a:pt x="106" y="5420528"/>
                </a:lnTo>
                <a:lnTo>
                  <a:pt x="0" y="5420528"/>
                </a:lnTo>
                <a:lnTo>
                  <a:pt x="0" y="412974"/>
                </a:lnTo>
                <a:lnTo>
                  <a:pt x="2672" y="383499"/>
                </a:lnTo>
                <a:cubicBezTo>
                  <a:pt x="37069" y="196086"/>
                  <a:pt x="186586" y="47487"/>
                  <a:pt x="377491" y="9467"/>
                </a:cubicBezTo>
                <a:lnTo>
                  <a:pt x="472907" y="106"/>
                </a:lnTo>
                <a:close/>
              </a:path>
            </a:pathLst>
          </a:cu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615976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503747" y="0"/>
            <a:ext cx="368825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3" name="Group 2"/>
          <p:cNvGrpSpPr>
            <a:grpSpLocks/>
          </p:cNvGrpSpPr>
          <p:nvPr userDrawn="1"/>
        </p:nvGrpSpPr>
        <p:grpSpPr bwMode="auto">
          <a:xfrm>
            <a:off x="5309327" y="1621179"/>
            <a:ext cx="6436519" cy="3686295"/>
            <a:chOff x="2007319" y="1438225"/>
            <a:chExt cx="8493749" cy="4865200"/>
          </a:xfrm>
        </p:grpSpPr>
        <p:sp>
          <p:nvSpPr>
            <p:cNvPr id="4" name="Freeform 3"/>
            <p:cNvSpPr>
              <a:spLocks/>
            </p:cNvSpPr>
            <p:nvPr/>
          </p:nvSpPr>
          <p:spPr bwMode="auto">
            <a:xfrm>
              <a:off x="2007319" y="6114624"/>
              <a:ext cx="4278332" cy="188801"/>
            </a:xfrm>
            <a:custGeom>
              <a:avLst/>
              <a:gdLst>
                <a:gd name="T0" fmla="*/ 0 w 885"/>
                <a:gd name="T1" fmla="*/ 77457 h 39"/>
                <a:gd name="T2" fmla="*/ 377073 w 885"/>
                <a:gd name="T3" fmla="*/ 188801 h 39"/>
                <a:gd name="T4" fmla="*/ 4278332 w 885"/>
                <a:gd name="T5" fmla="*/ 188801 h 39"/>
                <a:gd name="T6" fmla="*/ 4278332 w 885"/>
                <a:gd name="T7" fmla="*/ 0 h 39"/>
                <a:gd name="T8" fmla="*/ 0 w 885"/>
                <a:gd name="T9" fmla="*/ 0 h 39"/>
                <a:gd name="T10" fmla="*/ 0 w 885"/>
                <a:gd name="T11" fmla="*/ 77457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6222734" y="6114624"/>
              <a:ext cx="4278332" cy="188801"/>
            </a:xfrm>
            <a:custGeom>
              <a:avLst/>
              <a:gdLst>
                <a:gd name="T0" fmla="*/ 4278332 w 884"/>
                <a:gd name="T1" fmla="*/ 77457 h 39"/>
                <a:gd name="T2" fmla="*/ 3900832 w 884"/>
                <a:gd name="T3" fmla="*/ 188801 h 39"/>
                <a:gd name="T4" fmla="*/ 0 w 884"/>
                <a:gd name="T5" fmla="*/ 188801 h 39"/>
                <a:gd name="T6" fmla="*/ 0 w 884"/>
                <a:gd name="T7" fmla="*/ 0 h 39"/>
                <a:gd name="T8" fmla="*/ 4278332 w 884"/>
                <a:gd name="T9" fmla="*/ 0 h 39"/>
                <a:gd name="T10" fmla="*/ 4278332 w 884"/>
                <a:gd name="T11" fmla="*/ 77457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869343" y="1438225"/>
              <a:ext cx="6838413" cy="4666843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007319" y="6037908"/>
              <a:ext cx="8493749" cy="1546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641962" y="6037170"/>
              <a:ext cx="1219614" cy="87138"/>
            </a:xfrm>
            <a:custGeom>
              <a:avLst/>
              <a:gdLst>
                <a:gd name="T0" fmla="*/ 0 w 252"/>
                <a:gd name="T1" fmla="*/ 0 h 18"/>
                <a:gd name="T2" fmla="*/ 106474 w 252"/>
                <a:gd name="T3" fmla="*/ 87138 h 18"/>
                <a:gd name="T4" fmla="*/ 1113140 w 252"/>
                <a:gd name="T5" fmla="*/ 87138 h 18"/>
                <a:gd name="T6" fmla="*/ 1219614 w 252"/>
                <a:gd name="T7" fmla="*/ 0 h 18"/>
                <a:gd name="T8" fmla="*/ 0 w 252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251851" y="1545994"/>
              <a:ext cx="79644" cy="796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A9D1E4F-A32F-47F5-B3B0-9CC52DF97C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0921" y="1936583"/>
            <a:ext cx="4552950" cy="2929307"/>
          </a:xfrm>
          <a:custGeom>
            <a:avLst/>
            <a:gdLst>
              <a:gd name="connsiteX0" fmla="*/ 0 w 4552950"/>
              <a:gd name="connsiteY0" fmla="*/ 0 h 2929307"/>
              <a:gd name="connsiteX1" fmla="*/ 4552950 w 4552950"/>
              <a:gd name="connsiteY1" fmla="*/ 0 h 2929307"/>
              <a:gd name="connsiteX2" fmla="*/ 4552950 w 4552950"/>
              <a:gd name="connsiteY2" fmla="*/ 2929307 h 2929307"/>
              <a:gd name="connsiteX3" fmla="*/ 0 w 4552950"/>
              <a:gd name="connsiteY3" fmla="*/ 2929307 h 292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2950" h="2929307">
                <a:moveTo>
                  <a:pt x="0" y="0"/>
                </a:moveTo>
                <a:lnTo>
                  <a:pt x="4552950" y="0"/>
                </a:lnTo>
                <a:lnTo>
                  <a:pt x="4552950" y="2929307"/>
                </a:lnTo>
                <a:lnTo>
                  <a:pt x="0" y="2929307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3501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115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30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pasted-image-filter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6707" y="1422023"/>
            <a:ext cx="2410400" cy="4348867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35077" y="2598948"/>
            <a:ext cx="1596011" cy="1995015"/>
          </a:xfrm>
          <a:custGeom>
            <a:avLst/>
            <a:gdLst>
              <a:gd name="connsiteX0" fmla="*/ 0 w 1215573"/>
              <a:gd name="connsiteY0" fmla="*/ 0 h 1519467"/>
              <a:gd name="connsiteX1" fmla="*/ 1215573 w 1215573"/>
              <a:gd name="connsiteY1" fmla="*/ 0 h 1519467"/>
              <a:gd name="connsiteX2" fmla="*/ 1215573 w 1215573"/>
              <a:gd name="connsiteY2" fmla="*/ 1519467 h 1519467"/>
              <a:gd name="connsiteX3" fmla="*/ 0 w 1215573"/>
              <a:gd name="connsiteY3" fmla="*/ 1519467 h 151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573" h="1519467">
                <a:moveTo>
                  <a:pt x="0" y="0"/>
                </a:moveTo>
                <a:lnTo>
                  <a:pt x="1215573" y="0"/>
                </a:lnTo>
                <a:lnTo>
                  <a:pt x="1215573" y="1519467"/>
                </a:lnTo>
                <a:lnTo>
                  <a:pt x="0" y="1519467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831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756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0801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117464" y="0"/>
            <a:ext cx="607453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224914" y="0"/>
            <a:ext cx="7785100" cy="4343400"/>
          </a:xfrm>
          <a:custGeom>
            <a:avLst/>
            <a:gdLst>
              <a:gd name="connsiteX0" fmla="*/ 0 w 7785100"/>
              <a:gd name="connsiteY0" fmla="*/ 0 h 2857500"/>
              <a:gd name="connsiteX1" fmla="*/ 7785100 w 7785100"/>
              <a:gd name="connsiteY1" fmla="*/ 0 h 2857500"/>
              <a:gd name="connsiteX2" fmla="*/ 3892550 w 7785100"/>
              <a:gd name="connsiteY2" fmla="*/ 285750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85100" h="2857500">
                <a:moveTo>
                  <a:pt x="0" y="0"/>
                </a:moveTo>
                <a:lnTo>
                  <a:pt x="7785100" y="0"/>
                </a:lnTo>
                <a:lnTo>
                  <a:pt x="3892550" y="2857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12700" y="-14514"/>
            <a:ext cx="8140700" cy="6901543"/>
          </a:xfrm>
          <a:custGeom>
            <a:avLst/>
            <a:gdLst>
              <a:gd name="connsiteX0" fmla="*/ 4200767 w 8140700"/>
              <a:gd name="connsiteY0" fmla="*/ 0 h 6901543"/>
              <a:gd name="connsiteX1" fmla="*/ 8140700 w 8140700"/>
              <a:gd name="connsiteY1" fmla="*/ 6901543 h 6901543"/>
              <a:gd name="connsiteX2" fmla="*/ 13728 w 8140700"/>
              <a:gd name="connsiteY2" fmla="*/ 6872514 h 6901543"/>
              <a:gd name="connsiteX3" fmla="*/ 0 w 8140700"/>
              <a:gd name="connsiteY3" fmla="*/ 14514 h 690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0700" h="6901543">
                <a:moveTo>
                  <a:pt x="4200767" y="0"/>
                </a:moveTo>
                <a:lnTo>
                  <a:pt x="8140700" y="6901543"/>
                </a:lnTo>
                <a:lnTo>
                  <a:pt x="13728" y="6872514"/>
                </a:lnTo>
                <a:cubicBezTo>
                  <a:pt x="9152" y="4586514"/>
                  <a:pt x="4576" y="2300514"/>
                  <a:pt x="0" y="1451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6219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646737" y="0"/>
            <a:ext cx="6545263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6609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838700" y="0"/>
            <a:ext cx="7358744" cy="6858000"/>
          </a:xfrm>
          <a:custGeom>
            <a:avLst/>
            <a:gdLst>
              <a:gd name="connsiteX0" fmla="*/ 4915152 w 7358744"/>
              <a:gd name="connsiteY0" fmla="*/ 0 h 6858000"/>
              <a:gd name="connsiteX1" fmla="*/ 7358744 w 7358744"/>
              <a:gd name="connsiteY1" fmla="*/ 1810 h 6858000"/>
              <a:gd name="connsiteX2" fmla="*/ 7352683 w 7358744"/>
              <a:gd name="connsiteY2" fmla="*/ 6858000 h 6858000"/>
              <a:gd name="connsiteX3" fmla="*/ 0 w 7358744"/>
              <a:gd name="connsiteY3" fmla="*/ 68435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8744" h="6858000">
                <a:moveTo>
                  <a:pt x="4915152" y="0"/>
                </a:moveTo>
                <a:lnTo>
                  <a:pt x="7358744" y="1810"/>
                </a:lnTo>
                <a:cubicBezTo>
                  <a:pt x="7356723" y="2287207"/>
                  <a:pt x="7354704" y="4572604"/>
                  <a:pt x="7352683" y="6858000"/>
                </a:cubicBezTo>
                <a:lnTo>
                  <a:pt x="0" y="68435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71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394093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999670" y="1090389"/>
            <a:ext cx="5834744" cy="4702628"/>
          </a:xfrm>
          <a:custGeom>
            <a:avLst/>
            <a:gdLst>
              <a:gd name="connsiteX0" fmla="*/ 2917372 w 5834744"/>
              <a:gd name="connsiteY0" fmla="*/ 0 h 4702628"/>
              <a:gd name="connsiteX1" fmla="*/ 5834744 w 5834744"/>
              <a:gd name="connsiteY1" fmla="*/ 4702628 h 4702628"/>
              <a:gd name="connsiteX2" fmla="*/ 0 w 5834744"/>
              <a:gd name="connsiteY2" fmla="*/ 4702628 h 470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4744" h="4702628">
                <a:moveTo>
                  <a:pt x="2917372" y="0"/>
                </a:moveTo>
                <a:lnTo>
                  <a:pt x="5834744" y="4702628"/>
                </a:lnTo>
                <a:lnTo>
                  <a:pt x="0" y="47026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996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3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7" r:id="rId5"/>
    <p:sldLayoutId id="2147483668" r:id="rId6"/>
    <p:sldLayoutId id="2147483670" r:id="rId7"/>
    <p:sldLayoutId id="2147483669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en-us/office/improve-accessibility-with-the-accessibility-checker-a16f6de0-2f39-4a2b-8bd8-5ad801426c7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atomicax.com/" TargetMode="External"/><Relationship Id="rId4" Type="http://schemas.openxmlformats.org/officeDocument/2006/relationships/image" Target="../media/image12.jf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10243" y="139573"/>
            <a:ext cx="12181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1" u="none" strike="noStrike" kern="1200" cap="none" spc="-150" normalizeH="0" baseline="0" noProof="0" dirty="0">
                <a:ln>
                  <a:noFill/>
                </a:ln>
                <a:solidFill>
                  <a:srgbClr val="E61873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Speaker </a:t>
            </a:r>
            <a:r>
              <a:rPr kumimoji="0" lang="en-GB" sz="4000" b="1" i="1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Info</a:t>
            </a:r>
            <a:endParaRPr kumimoji="0" lang="en-US" sz="4000" b="1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Right Triangle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4" descr="Corner Scottish Summit Logo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30EE06-E5F6-4BE7-8AF7-9D832617BEF4}"/>
              </a:ext>
            </a:extLst>
          </p:cNvPr>
          <p:cNvSpPr txBox="1"/>
          <p:nvPr/>
        </p:nvSpPr>
        <p:spPr>
          <a:xfrm>
            <a:off x="10244" y="1639455"/>
            <a:ext cx="121715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Please use the intro slide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Call out and thank the sponsors on slide 2 by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Use of the 2 speaker profile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Encourage the use of the #Hashtag #ScottishSummit2021 on all social 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Use the thank you slide and make sure to tell everyone that your session will be uploaded to YouTube after 14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Try and use as a many of the slide templates as you can as these have been made for accessibility and can be helpful to people who may require additional assistance.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Use the Accessibility checker on your slide deck </a:t>
            </a:r>
            <a:r>
              <a:rPr lang="en-GB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Improve accessibility with the Accessibility Checker - Office Support (microsoft.com)</a:t>
            </a:r>
            <a:endParaRPr lang="en-GB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Upload your slide deck to the app after your session is complete.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43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3C849C2-2586-4625-9FAB-26D42070E2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E16AB-3D92-44BC-9C61-A2201BBB639A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01" y="2129647"/>
            <a:ext cx="11635997" cy="259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F3909A2-4CC0-405D-940B-271076801EC1}"/>
              </a:ext>
            </a:extLst>
          </p:cNvPr>
          <p:cNvSpPr/>
          <p:nvPr/>
        </p:nvSpPr>
        <p:spPr>
          <a:xfrm rot="16200000">
            <a:off x="834013" y="4547482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8826DFF-B30B-4971-B350-410C4F562856}"/>
              </a:ext>
            </a:extLst>
          </p:cNvPr>
          <p:cNvSpPr/>
          <p:nvPr/>
        </p:nvSpPr>
        <p:spPr>
          <a:xfrm>
            <a:off x="5156479" y="3504129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9E71379-1864-4F8C-ABD8-CCE3296FCC91}"/>
              </a:ext>
            </a:extLst>
          </p:cNvPr>
          <p:cNvSpPr/>
          <p:nvPr/>
        </p:nvSpPr>
        <p:spPr>
          <a:xfrm>
            <a:off x="5169249" y="2848708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A921A45-E434-4F7C-AE52-AE5CDF14C0D4}"/>
              </a:ext>
            </a:extLst>
          </p:cNvPr>
          <p:cNvSpPr/>
          <p:nvPr/>
        </p:nvSpPr>
        <p:spPr>
          <a:xfrm>
            <a:off x="5169248" y="2262554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B161052-18B2-422C-9097-FA2D8C06F4E1}"/>
              </a:ext>
            </a:extLst>
          </p:cNvPr>
          <p:cNvSpPr/>
          <p:nvPr/>
        </p:nvSpPr>
        <p:spPr>
          <a:xfrm rot="5400000">
            <a:off x="2129084" y="3771498"/>
            <a:ext cx="361741" cy="5168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709AD6A-D9B6-49F7-A970-FC452206562B}"/>
              </a:ext>
            </a:extLst>
          </p:cNvPr>
          <p:cNvSpPr/>
          <p:nvPr/>
        </p:nvSpPr>
        <p:spPr>
          <a:xfrm rot="5400000">
            <a:off x="3382854" y="3782853"/>
            <a:ext cx="361741" cy="5168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4AF5295-F746-4E52-B412-F642669B70EB}"/>
              </a:ext>
            </a:extLst>
          </p:cNvPr>
          <p:cNvSpPr/>
          <p:nvPr/>
        </p:nvSpPr>
        <p:spPr>
          <a:xfrm rot="5400000">
            <a:off x="4636354" y="3782853"/>
            <a:ext cx="361741" cy="5168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B984744-BF5F-4F80-97E9-3E3392CBDC59}"/>
              </a:ext>
            </a:extLst>
          </p:cNvPr>
          <p:cNvSpPr/>
          <p:nvPr/>
        </p:nvSpPr>
        <p:spPr>
          <a:xfrm rot="5400000">
            <a:off x="5921647" y="3782853"/>
            <a:ext cx="361741" cy="5168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DAD6C97-5074-4EBA-B049-4EA7F48DAC9E}"/>
              </a:ext>
            </a:extLst>
          </p:cNvPr>
          <p:cNvSpPr/>
          <p:nvPr/>
        </p:nvSpPr>
        <p:spPr>
          <a:xfrm rot="5400000">
            <a:off x="7191044" y="3771498"/>
            <a:ext cx="361741" cy="5168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6850566-C1CD-4F32-B1B1-7FC08E927D46}"/>
              </a:ext>
            </a:extLst>
          </p:cNvPr>
          <p:cNvSpPr/>
          <p:nvPr/>
        </p:nvSpPr>
        <p:spPr>
          <a:xfrm rot="5400000">
            <a:off x="8444814" y="3782853"/>
            <a:ext cx="361741" cy="5168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A82AA6-9C78-43BC-A7B8-48EB30C701EF}"/>
              </a:ext>
            </a:extLst>
          </p:cNvPr>
          <p:cNvSpPr/>
          <p:nvPr/>
        </p:nvSpPr>
        <p:spPr>
          <a:xfrm rot="5400000">
            <a:off x="9698314" y="3782853"/>
            <a:ext cx="361741" cy="5168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F509108-1A9C-4842-94EB-2E6E0245C78C}"/>
              </a:ext>
            </a:extLst>
          </p:cNvPr>
          <p:cNvSpPr/>
          <p:nvPr/>
        </p:nvSpPr>
        <p:spPr>
          <a:xfrm rot="5400000">
            <a:off x="10983607" y="3782853"/>
            <a:ext cx="361741" cy="5168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CC25E5-E812-4A4D-9F66-0BB372B121B5}"/>
              </a:ext>
            </a:extLst>
          </p:cNvPr>
          <p:cNvSpPr txBox="1"/>
          <p:nvPr/>
        </p:nvSpPr>
        <p:spPr>
          <a:xfrm>
            <a:off x="1155560" y="361741"/>
            <a:ext cx="34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spc="-150" dirty="0">
                <a:solidFill>
                  <a:schemeClr val="accent3"/>
                </a:solidFill>
                <a:latin typeface="Montserrat" charset="0"/>
              </a:rPr>
              <a:t>AX 2012 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FED2CD80-901A-45C7-9F14-AA40D66A6D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</a:t>
            </a:r>
            <a:r>
              <a:rPr lang="en-US" baseline="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29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2B8D66A-7DAA-4603-ACAD-463A046B3D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F2134-F26D-4C7D-9FB3-006C674628BD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86" y="1716516"/>
            <a:ext cx="2928828" cy="342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311DED1-61F2-412F-B82A-D823E0E4C172}"/>
              </a:ext>
            </a:extLst>
          </p:cNvPr>
          <p:cNvSpPr/>
          <p:nvPr/>
        </p:nvSpPr>
        <p:spPr>
          <a:xfrm>
            <a:off x="4373402" y="4287900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9E87708-2D34-46D3-A073-049D82E0417F}"/>
              </a:ext>
            </a:extLst>
          </p:cNvPr>
          <p:cNvSpPr/>
          <p:nvPr/>
        </p:nvSpPr>
        <p:spPr>
          <a:xfrm>
            <a:off x="4373402" y="3082098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8A96BA4-5D96-4811-AAAF-99237CF52A42}"/>
              </a:ext>
            </a:extLst>
          </p:cNvPr>
          <p:cNvSpPr/>
          <p:nvPr/>
        </p:nvSpPr>
        <p:spPr>
          <a:xfrm>
            <a:off x="4373402" y="1876296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E3942-4B62-4751-8329-6C7ECA3AE7DD}"/>
              </a:ext>
            </a:extLst>
          </p:cNvPr>
          <p:cNvSpPr txBox="1"/>
          <p:nvPr/>
        </p:nvSpPr>
        <p:spPr>
          <a:xfrm>
            <a:off x="1155560" y="361741"/>
            <a:ext cx="34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spc="-150" dirty="0">
                <a:solidFill>
                  <a:schemeClr val="accent3"/>
                </a:solidFill>
                <a:latin typeface="Montserrat" charset="0"/>
              </a:rPr>
              <a:t>D365 F&amp;O</a:t>
            </a:r>
          </a:p>
        </p:txBody>
      </p:sp>
    </p:spTree>
    <p:extLst>
      <p:ext uri="{BB962C8B-B14F-4D97-AF65-F5344CB8AC3E}">
        <p14:creationId xmlns:p14="http://schemas.microsoft.com/office/powerpoint/2010/main" val="249663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30F479A-1455-4BA4-B8A3-773DED59C8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Picture 2" descr="Image result for git branching strategy azure devops">
            <a:extLst>
              <a:ext uri="{FF2B5EF4-FFF2-40B4-BE49-F238E27FC236}">
                <a16:creationId xmlns:a16="http://schemas.microsoft.com/office/drawing/2014/main" id="{AA36104E-B293-45BE-AD26-3E5E720A3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2" y="1362075"/>
            <a:ext cx="10932496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95D613-62C9-47D2-923C-C8D28A4D0E98}"/>
              </a:ext>
            </a:extLst>
          </p:cNvPr>
          <p:cNvSpPr txBox="1"/>
          <p:nvPr/>
        </p:nvSpPr>
        <p:spPr>
          <a:xfrm>
            <a:off x="1155560" y="361741"/>
            <a:ext cx="34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spc="-150" dirty="0">
                <a:solidFill>
                  <a:schemeClr val="accent3"/>
                </a:solidFill>
                <a:latin typeface="Montserrat" charset="0"/>
              </a:rPr>
              <a:t>TFVC Conceptual</a:t>
            </a:r>
          </a:p>
        </p:txBody>
      </p:sp>
    </p:spTree>
    <p:extLst>
      <p:ext uri="{BB962C8B-B14F-4D97-AF65-F5344CB8AC3E}">
        <p14:creationId xmlns:p14="http://schemas.microsoft.com/office/powerpoint/2010/main" val="720905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625D85F-BEB4-485B-9F3D-F606AF01A5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Picture 2" descr="Image result for git branching strategy azure devops">
            <a:extLst>
              <a:ext uri="{FF2B5EF4-FFF2-40B4-BE49-F238E27FC236}">
                <a16:creationId xmlns:a16="http://schemas.microsoft.com/office/drawing/2014/main" id="{D20A964B-32A7-42FA-AD30-6A660C0E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74" y="1871663"/>
            <a:ext cx="10892852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6C84E-F1A6-44A8-B12E-13D9D29ABB7B}"/>
              </a:ext>
            </a:extLst>
          </p:cNvPr>
          <p:cNvSpPr txBox="1"/>
          <p:nvPr/>
        </p:nvSpPr>
        <p:spPr>
          <a:xfrm>
            <a:off x="1155560" y="361741"/>
            <a:ext cx="34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spc="-150" dirty="0">
                <a:solidFill>
                  <a:schemeClr val="accent3"/>
                </a:solidFill>
                <a:latin typeface="Montserrat" charset="0"/>
              </a:rPr>
              <a:t>Git Conceptual</a:t>
            </a:r>
          </a:p>
        </p:txBody>
      </p:sp>
    </p:spTree>
    <p:extLst>
      <p:ext uri="{BB962C8B-B14F-4D97-AF65-F5344CB8AC3E}">
        <p14:creationId xmlns:p14="http://schemas.microsoft.com/office/powerpoint/2010/main" val="2572320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text, building, outdoor&#10;&#10;Description automatically generated">
            <a:extLst>
              <a:ext uri="{FF2B5EF4-FFF2-40B4-BE49-F238E27FC236}">
                <a16:creationId xmlns:a16="http://schemas.microsoft.com/office/drawing/2014/main" id="{4C342063-34D5-4017-BF83-C2170240C5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0" r="8390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4175F9-8E9C-4E2C-AFA4-6153FC3FDC12}"/>
              </a:ext>
            </a:extLst>
          </p:cNvPr>
          <p:cNvSpPr txBox="1"/>
          <p:nvPr/>
        </p:nvSpPr>
        <p:spPr>
          <a:xfrm>
            <a:off x="6898656" y="3216580"/>
            <a:ext cx="327012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Shelvesets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Gated Check-ins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Policies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>
                  <a:lumMod val="6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6898656" y="803475"/>
            <a:ext cx="3551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TFVC isn’t</a:t>
            </a:r>
            <a:endParaRPr lang="id-ID" sz="4000" b="1" i="1" spc="-150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en-GB" sz="40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All Bad</a:t>
            </a:r>
            <a:endParaRPr lang="en-US" sz="40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5400000">
            <a:off x="9182387" y="2965720"/>
            <a:ext cx="5032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TFVC Isn’t all bad</a:t>
            </a:r>
            <a:endParaRPr lang="id-ID" sz="4000" b="1" i="1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58189" y="0"/>
            <a:ext cx="1346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804326" y="3456175"/>
            <a:ext cx="694270" cy="31204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236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7317" y="6017612"/>
            <a:ext cx="1812983" cy="263252"/>
          </a:xfrm>
          <a:custGeom>
            <a:avLst/>
            <a:gdLst/>
            <a:ahLst/>
            <a:cxnLst/>
            <a:rect l="l" t="t" r="r" b="b"/>
            <a:pathLst>
              <a:path w="21529" h="20813" extrusionOk="0">
                <a:moveTo>
                  <a:pt x="107" y="16685"/>
                </a:moveTo>
                <a:cubicBezTo>
                  <a:pt x="-35" y="17630"/>
                  <a:pt x="-35" y="19161"/>
                  <a:pt x="107" y="20105"/>
                </a:cubicBezTo>
                <a:cubicBezTo>
                  <a:pt x="249" y="21049"/>
                  <a:pt x="479" y="21049"/>
                  <a:pt x="620" y="20105"/>
                </a:cubicBezTo>
                <a:lnTo>
                  <a:pt x="2878" y="5072"/>
                </a:lnTo>
                <a:cubicBezTo>
                  <a:pt x="2926" y="4757"/>
                  <a:pt x="3002" y="4757"/>
                  <a:pt x="3050" y="5072"/>
                </a:cubicBezTo>
                <a:lnTo>
                  <a:pt x="4965" y="17825"/>
                </a:lnTo>
                <a:cubicBezTo>
                  <a:pt x="5296" y="20028"/>
                  <a:pt x="5833" y="20028"/>
                  <a:pt x="6163" y="17825"/>
                </a:cubicBezTo>
                <a:lnTo>
                  <a:pt x="8079" y="5072"/>
                </a:lnTo>
                <a:cubicBezTo>
                  <a:pt x="8126" y="4757"/>
                  <a:pt x="8203" y="4757"/>
                  <a:pt x="8250" y="5072"/>
                </a:cubicBezTo>
                <a:lnTo>
                  <a:pt x="10166" y="17825"/>
                </a:lnTo>
                <a:cubicBezTo>
                  <a:pt x="10497" y="20028"/>
                  <a:pt x="11033" y="20028"/>
                  <a:pt x="11364" y="17825"/>
                </a:cubicBezTo>
                <a:lnTo>
                  <a:pt x="13280" y="5072"/>
                </a:lnTo>
                <a:cubicBezTo>
                  <a:pt x="13327" y="4757"/>
                  <a:pt x="13404" y="4757"/>
                  <a:pt x="13451" y="5072"/>
                </a:cubicBezTo>
                <a:lnTo>
                  <a:pt x="15367" y="17825"/>
                </a:lnTo>
                <a:cubicBezTo>
                  <a:pt x="15697" y="20028"/>
                  <a:pt x="16234" y="20028"/>
                  <a:pt x="16565" y="17825"/>
                </a:cubicBezTo>
                <a:lnTo>
                  <a:pt x="18480" y="5072"/>
                </a:lnTo>
                <a:cubicBezTo>
                  <a:pt x="18528" y="4757"/>
                  <a:pt x="18604" y="4757"/>
                  <a:pt x="18652" y="5072"/>
                </a:cubicBezTo>
                <a:lnTo>
                  <a:pt x="20910" y="20105"/>
                </a:lnTo>
                <a:cubicBezTo>
                  <a:pt x="21051" y="21049"/>
                  <a:pt x="21281" y="21049"/>
                  <a:pt x="21423" y="20105"/>
                </a:cubicBezTo>
                <a:cubicBezTo>
                  <a:pt x="21565" y="19161"/>
                  <a:pt x="21565" y="17630"/>
                  <a:pt x="21423" y="16685"/>
                </a:cubicBezTo>
                <a:lnTo>
                  <a:pt x="19165" y="1652"/>
                </a:lnTo>
                <a:cubicBezTo>
                  <a:pt x="18834" y="-551"/>
                  <a:pt x="18298" y="-551"/>
                  <a:pt x="17967" y="1652"/>
                </a:cubicBezTo>
                <a:lnTo>
                  <a:pt x="16051" y="14406"/>
                </a:lnTo>
                <a:cubicBezTo>
                  <a:pt x="16004" y="14721"/>
                  <a:pt x="15927" y="14721"/>
                  <a:pt x="15880" y="14406"/>
                </a:cubicBezTo>
                <a:lnTo>
                  <a:pt x="13965" y="1652"/>
                </a:lnTo>
                <a:cubicBezTo>
                  <a:pt x="13634" y="-551"/>
                  <a:pt x="13097" y="-551"/>
                  <a:pt x="12766" y="1652"/>
                </a:cubicBezTo>
                <a:lnTo>
                  <a:pt x="10851" y="14406"/>
                </a:lnTo>
                <a:cubicBezTo>
                  <a:pt x="10803" y="14721"/>
                  <a:pt x="10727" y="14721"/>
                  <a:pt x="10679" y="14406"/>
                </a:cubicBezTo>
                <a:lnTo>
                  <a:pt x="8764" y="1652"/>
                </a:lnTo>
                <a:cubicBezTo>
                  <a:pt x="8433" y="-551"/>
                  <a:pt x="7896" y="-551"/>
                  <a:pt x="7565" y="1652"/>
                </a:cubicBezTo>
                <a:lnTo>
                  <a:pt x="5650" y="14406"/>
                </a:lnTo>
                <a:cubicBezTo>
                  <a:pt x="5603" y="14721"/>
                  <a:pt x="5526" y="14721"/>
                  <a:pt x="5479" y="14406"/>
                </a:cubicBezTo>
                <a:lnTo>
                  <a:pt x="3563" y="1652"/>
                </a:lnTo>
                <a:cubicBezTo>
                  <a:pt x="3232" y="-551"/>
                  <a:pt x="2696" y="-551"/>
                  <a:pt x="2365" y="1652"/>
                </a:cubicBezTo>
                <a:lnTo>
                  <a:pt x="107" y="16685"/>
                </a:lnTo>
                <a:close/>
              </a:path>
            </a:pathLst>
          </a:custGeom>
          <a:solidFill>
            <a:srgbClr val="FFAA8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94436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EE7132AF-1B06-4AD2-8B94-B3D157D454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4" r="27364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4175F9-8E9C-4E2C-AFA4-6153FC3FDC12}"/>
              </a:ext>
            </a:extLst>
          </p:cNvPr>
          <p:cNvSpPr txBox="1"/>
          <p:nvPr/>
        </p:nvSpPr>
        <p:spPr>
          <a:xfrm>
            <a:off x="6898656" y="2917950"/>
            <a:ext cx="164561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Projects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Need to relocate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Work Offline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6863226" y="803475"/>
            <a:ext cx="4481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Git Also</a:t>
            </a:r>
            <a:endParaRPr lang="id-ID" sz="4000" b="1" i="1" spc="-150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en-GB" sz="40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Has good things</a:t>
            </a:r>
            <a:endParaRPr lang="en-US" sz="40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58189" y="0"/>
            <a:ext cx="1346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804326" y="3456175"/>
            <a:ext cx="694270" cy="31204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236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7317" y="6017612"/>
            <a:ext cx="1812983" cy="263252"/>
          </a:xfrm>
          <a:custGeom>
            <a:avLst/>
            <a:gdLst/>
            <a:ahLst/>
            <a:cxnLst/>
            <a:rect l="l" t="t" r="r" b="b"/>
            <a:pathLst>
              <a:path w="21529" h="20813" extrusionOk="0">
                <a:moveTo>
                  <a:pt x="107" y="16685"/>
                </a:moveTo>
                <a:cubicBezTo>
                  <a:pt x="-35" y="17630"/>
                  <a:pt x="-35" y="19161"/>
                  <a:pt x="107" y="20105"/>
                </a:cubicBezTo>
                <a:cubicBezTo>
                  <a:pt x="249" y="21049"/>
                  <a:pt x="479" y="21049"/>
                  <a:pt x="620" y="20105"/>
                </a:cubicBezTo>
                <a:lnTo>
                  <a:pt x="2878" y="5072"/>
                </a:lnTo>
                <a:cubicBezTo>
                  <a:pt x="2926" y="4757"/>
                  <a:pt x="3002" y="4757"/>
                  <a:pt x="3050" y="5072"/>
                </a:cubicBezTo>
                <a:lnTo>
                  <a:pt x="4965" y="17825"/>
                </a:lnTo>
                <a:cubicBezTo>
                  <a:pt x="5296" y="20028"/>
                  <a:pt x="5833" y="20028"/>
                  <a:pt x="6163" y="17825"/>
                </a:cubicBezTo>
                <a:lnTo>
                  <a:pt x="8079" y="5072"/>
                </a:lnTo>
                <a:cubicBezTo>
                  <a:pt x="8126" y="4757"/>
                  <a:pt x="8203" y="4757"/>
                  <a:pt x="8250" y="5072"/>
                </a:cubicBezTo>
                <a:lnTo>
                  <a:pt x="10166" y="17825"/>
                </a:lnTo>
                <a:cubicBezTo>
                  <a:pt x="10497" y="20028"/>
                  <a:pt x="11033" y="20028"/>
                  <a:pt x="11364" y="17825"/>
                </a:cubicBezTo>
                <a:lnTo>
                  <a:pt x="13280" y="5072"/>
                </a:lnTo>
                <a:cubicBezTo>
                  <a:pt x="13327" y="4757"/>
                  <a:pt x="13404" y="4757"/>
                  <a:pt x="13451" y="5072"/>
                </a:cubicBezTo>
                <a:lnTo>
                  <a:pt x="15367" y="17825"/>
                </a:lnTo>
                <a:cubicBezTo>
                  <a:pt x="15697" y="20028"/>
                  <a:pt x="16234" y="20028"/>
                  <a:pt x="16565" y="17825"/>
                </a:cubicBezTo>
                <a:lnTo>
                  <a:pt x="18480" y="5072"/>
                </a:lnTo>
                <a:cubicBezTo>
                  <a:pt x="18528" y="4757"/>
                  <a:pt x="18604" y="4757"/>
                  <a:pt x="18652" y="5072"/>
                </a:cubicBezTo>
                <a:lnTo>
                  <a:pt x="20910" y="20105"/>
                </a:lnTo>
                <a:cubicBezTo>
                  <a:pt x="21051" y="21049"/>
                  <a:pt x="21281" y="21049"/>
                  <a:pt x="21423" y="20105"/>
                </a:cubicBezTo>
                <a:cubicBezTo>
                  <a:pt x="21565" y="19161"/>
                  <a:pt x="21565" y="17630"/>
                  <a:pt x="21423" y="16685"/>
                </a:cubicBezTo>
                <a:lnTo>
                  <a:pt x="19165" y="1652"/>
                </a:lnTo>
                <a:cubicBezTo>
                  <a:pt x="18834" y="-551"/>
                  <a:pt x="18298" y="-551"/>
                  <a:pt x="17967" y="1652"/>
                </a:cubicBezTo>
                <a:lnTo>
                  <a:pt x="16051" y="14406"/>
                </a:lnTo>
                <a:cubicBezTo>
                  <a:pt x="16004" y="14721"/>
                  <a:pt x="15927" y="14721"/>
                  <a:pt x="15880" y="14406"/>
                </a:cubicBezTo>
                <a:lnTo>
                  <a:pt x="13965" y="1652"/>
                </a:lnTo>
                <a:cubicBezTo>
                  <a:pt x="13634" y="-551"/>
                  <a:pt x="13097" y="-551"/>
                  <a:pt x="12766" y="1652"/>
                </a:cubicBezTo>
                <a:lnTo>
                  <a:pt x="10851" y="14406"/>
                </a:lnTo>
                <a:cubicBezTo>
                  <a:pt x="10803" y="14721"/>
                  <a:pt x="10727" y="14721"/>
                  <a:pt x="10679" y="14406"/>
                </a:cubicBezTo>
                <a:lnTo>
                  <a:pt x="8764" y="1652"/>
                </a:lnTo>
                <a:cubicBezTo>
                  <a:pt x="8433" y="-551"/>
                  <a:pt x="7896" y="-551"/>
                  <a:pt x="7565" y="1652"/>
                </a:cubicBezTo>
                <a:lnTo>
                  <a:pt x="5650" y="14406"/>
                </a:lnTo>
                <a:cubicBezTo>
                  <a:pt x="5603" y="14721"/>
                  <a:pt x="5526" y="14721"/>
                  <a:pt x="5479" y="14406"/>
                </a:cubicBezTo>
                <a:lnTo>
                  <a:pt x="3563" y="1652"/>
                </a:lnTo>
                <a:cubicBezTo>
                  <a:pt x="3232" y="-551"/>
                  <a:pt x="2696" y="-551"/>
                  <a:pt x="2365" y="1652"/>
                </a:cubicBezTo>
                <a:lnTo>
                  <a:pt x="107" y="16685"/>
                </a:lnTo>
                <a:close/>
              </a:path>
            </a:pathLst>
          </a:custGeom>
          <a:solidFill>
            <a:srgbClr val="FFAA8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1844D2-E342-4349-8482-63108B8B55F3}"/>
              </a:ext>
            </a:extLst>
          </p:cNvPr>
          <p:cNvSpPr txBox="1"/>
          <p:nvPr/>
        </p:nvSpPr>
        <p:spPr>
          <a:xfrm>
            <a:off x="8598400" y="2917950"/>
            <a:ext cx="185196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Branching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Per work item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Reviews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Pull Requests</a:t>
            </a:r>
            <a:endParaRPr lang="en-GB" dirty="0">
              <a:solidFill>
                <a:schemeClr val="bg1">
                  <a:lumMod val="65000"/>
                </a:schemeClr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8180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4175F9-8E9C-4E2C-AFA4-6153FC3FDC12}"/>
              </a:ext>
            </a:extLst>
          </p:cNvPr>
          <p:cNvSpPr txBox="1"/>
          <p:nvPr/>
        </p:nvSpPr>
        <p:spPr>
          <a:xfrm>
            <a:off x="7310057" y="3436257"/>
            <a:ext cx="3270123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Modern</a:t>
            </a:r>
          </a:p>
          <a:p>
            <a:pPr algn="r"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Matches how things work in the real world</a:t>
            </a:r>
          </a:p>
          <a:p>
            <a:pPr algn="r"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More “agile”</a:t>
            </a:r>
          </a:p>
          <a:p>
            <a:pPr algn="r"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Meet requirements, 1 at a time</a:t>
            </a:r>
          </a:p>
          <a:p>
            <a:pPr algn="r"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More Tools, More automation, More 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7310057" y="1813532"/>
            <a:ext cx="3551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Why is</a:t>
            </a:r>
            <a:endParaRPr lang="id-ID" sz="4000" b="1" i="1" spc="-150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en-GB" sz="40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Git Better?</a:t>
            </a:r>
            <a:endParaRPr lang="en-US" sz="40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Right Tri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7105549" flipH="1">
            <a:off x="3923871" y="1235422"/>
            <a:ext cx="1790163" cy="194471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ight Tri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Placeholder 3" descr="A telephone booth in space&#10;&#10;Description automatically generated with low confidence">
            <a:extLst>
              <a:ext uri="{FF2B5EF4-FFF2-40B4-BE49-F238E27FC236}">
                <a16:creationId xmlns:a16="http://schemas.microsoft.com/office/drawing/2014/main" id="{9DEC8812-0366-4932-9909-7D793B5CB3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r="15122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pic>
        <p:nvPicPr>
          <p:cNvPr id="13" name="Picture 12" descr="Scottish Summit Corner Logo&#10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40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4175F9-8E9C-4E2C-AFA4-6153FC3FDC12}"/>
              </a:ext>
            </a:extLst>
          </p:cNvPr>
          <p:cNvSpPr txBox="1"/>
          <p:nvPr/>
        </p:nvSpPr>
        <p:spPr>
          <a:xfrm>
            <a:off x="1717579" y="3790564"/>
            <a:ext cx="3270123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New Git Repo</a:t>
            </a:r>
          </a:p>
          <a:p>
            <a:pPr algn="r"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New Branch</a:t>
            </a:r>
          </a:p>
          <a:p>
            <a:pPr algn="r"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Move in code</a:t>
            </a:r>
          </a:p>
          <a:p>
            <a:pPr algn="r"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Add .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gitignore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 file</a:t>
            </a:r>
          </a:p>
          <a:p>
            <a:pPr algn="r"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Relocate VS Projects</a:t>
            </a:r>
          </a:p>
          <a:p>
            <a:pPr algn="r"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Clean-up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1435994" y="2150773"/>
            <a:ext cx="3551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Converting</a:t>
            </a:r>
            <a:endParaRPr lang="id-ID" sz="4000" b="1" i="1" spc="-150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r"/>
            <a:r>
              <a:rPr lang="en-GB" sz="40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To Git</a:t>
            </a:r>
            <a:endParaRPr lang="en-US" sz="40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0" y="0"/>
            <a:ext cx="1918952" cy="194471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ight Tri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7105549" flipH="1">
            <a:off x="8689054" y="1384470"/>
            <a:ext cx="1790163" cy="194471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Placeholder 3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2BCA8B38-189B-4F8E-BD17-7EC9AF6D62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5" r="15105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pic>
        <p:nvPicPr>
          <p:cNvPr id="9" name="Picture 8" descr="Scottish Summit Corner Logo&#10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8"/>
            <a:ext cx="948070" cy="9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50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4175F9-8E9C-4E2C-AFA4-6153FC3FDC12}"/>
              </a:ext>
            </a:extLst>
          </p:cNvPr>
          <p:cNvSpPr txBox="1"/>
          <p:nvPr/>
        </p:nvSpPr>
        <p:spPr>
          <a:xfrm>
            <a:off x="569687" y="3790564"/>
            <a:ext cx="4418016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Change in how you think</a:t>
            </a:r>
          </a:p>
          <a:p>
            <a:pPr algn="r"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How you work</a:t>
            </a:r>
          </a:p>
          <a:p>
            <a:pPr algn="r"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We’re pulling together, not pushing alone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1435994" y="2150773"/>
            <a:ext cx="3551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Converting</a:t>
            </a:r>
            <a:endParaRPr lang="id-ID" sz="4000" b="1" i="1" spc="-150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r"/>
            <a:r>
              <a:rPr lang="en-GB" sz="40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To Git</a:t>
            </a:r>
            <a:endParaRPr lang="en-US" sz="40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0" y="0"/>
            <a:ext cx="1918952" cy="194471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ight Tri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7105549" flipH="1">
            <a:off x="8689054" y="1384470"/>
            <a:ext cx="1790163" cy="194471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Placeholder 3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AEECD26F-5977-4605-AA06-CC8E5545C1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7" r="27667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pic>
        <p:nvPicPr>
          <p:cNvPr id="9" name="Picture 8" descr="Scottish Summit Corner Logo&#10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8"/>
            <a:ext cx="948070" cy="9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16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14D40-666E-416A-8057-54BBA2C9DE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0AEB1-9A6D-45BE-952C-5811DD105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607" y="2617944"/>
            <a:ext cx="6695238" cy="138095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3F36C4C-B1DF-46EE-BF95-E2C60444025E}"/>
              </a:ext>
            </a:extLst>
          </p:cNvPr>
          <p:cNvSpPr/>
          <p:nvPr/>
        </p:nvSpPr>
        <p:spPr>
          <a:xfrm rot="16200000">
            <a:off x="4976303" y="4026643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20716E0-D42B-470B-8F6D-5E953F547569}"/>
              </a:ext>
            </a:extLst>
          </p:cNvPr>
          <p:cNvSpPr/>
          <p:nvPr/>
        </p:nvSpPr>
        <p:spPr>
          <a:xfrm rot="16200000">
            <a:off x="5656686" y="4026643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9C5C605-E129-42A5-BAB0-10B634FAA25F}"/>
              </a:ext>
            </a:extLst>
          </p:cNvPr>
          <p:cNvSpPr/>
          <p:nvPr/>
        </p:nvSpPr>
        <p:spPr>
          <a:xfrm rot="16200000">
            <a:off x="6374689" y="4026643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B06581-86D0-4139-AB7E-F0E9347C3758}"/>
              </a:ext>
            </a:extLst>
          </p:cNvPr>
          <p:cNvSpPr txBox="1"/>
          <p:nvPr/>
        </p:nvSpPr>
        <p:spPr>
          <a:xfrm>
            <a:off x="1155560" y="361741"/>
            <a:ext cx="3403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spc="-150" dirty="0">
                <a:solidFill>
                  <a:schemeClr val="accent3"/>
                </a:solidFill>
                <a:latin typeface="Montserrat" charset="0"/>
              </a:rPr>
              <a:t>Example Branch and Pull Request</a:t>
            </a:r>
          </a:p>
        </p:txBody>
      </p:sp>
    </p:spTree>
    <p:extLst>
      <p:ext uri="{BB962C8B-B14F-4D97-AF65-F5344CB8AC3E}">
        <p14:creationId xmlns:p14="http://schemas.microsoft.com/office/powerpoint/2010/main" val="366464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Background with pink and blue gradient from previous event ">
            <a:extLst>
              <a:ext uri="{FF2B5EF4-FFF2-40B4-BE49-F238E27FC236}">
                <a16:creationId xmlns:a16="http://schemas.microsoft.com/office/drawing/2014/main" id="{70EECA8A-06F2-4DD9-9CC2-DC340E177E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3" b="7863"/>
          <a:stretch/>
        </p:blipFill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</p:pic>
      <p:sp>
        <p:nvSpPr>
          <p:cNvPr id="7" name="TextBox 6" descr="#ScottishSummit2021&#10;"/>
          <p:cNvSpPr txBox="1"/>
          <p:nvPr/>
        </p:nvSpPr>
        <p:spPr>
          <a:xfrm rot="16200000">
            <a:off x="8409056" y="3085753"/>
            <a:ext cx="6858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#ScottishSummit2021</a:t>
            </a:r>
            <a:endParaRPr lang="id-ID" sz="4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9" name="Picture 8" descr="Scottish Summit Logo, Pink, Blue and White with 3 community members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63" y="1348563"/>
            <a:ext cx="4160874" cy="41608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D3B92D-C770-46E4-BAB8-949B6A1F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020" y="4564082"/>
            <a:ext cx="4336643" cy="5225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8783C2-46A1-47EB-9DD4-E9A8FA37D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020" y="5443881"/>
            <a:ext cx="11140988" cy="5225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95A997-90FB-4383-8BE4-836FC2820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019" y="6269512"/>
            <a:ext cx="4336643" cy="5225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 descr="Name: Nathan Clouse, Male">
            <a:extLst>
              <a:ext uri="{FF2B5EF4-FFF2-40B4-BE49-F238E27FC236}">
                <a16:creationId xmlns:a16="http://schemas.microsoft.com/office/drawing/2014/main" id="{26290066-0F58-4C7F-B00A-1E90DE56FC09}"/>
              </a:ext>
            </a:extLst>
          </p:cNvPr>
          <p:cNvSpPr txBox="1"/>
          <p:nvPr/>
        </p:nvSpPr>
        <p:spPr>
          <a:xfrm>
            <a:off x="218054" y="4562609"/>
            <a:ext cx="3826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spc="6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Nathan Clouse</a:t>
            </a:r>
          </a:p>
        </p:txBody>
      </p:sp>
      <p:sp>
        <p:nvSpPr>
          <p:cNvPr id="11" name="TextBox 10" descr="Session title and description">
            <a:extLst>
              <a:ext uri="{FF2B5EF4-FFF2-40B4-BE49-F238E27FC236}">
                <a16:creationId xmlns:a16="http://schemas.microsoft.com/office/drawing/2014/main" id="{695DFB47-BA4D-477F-A3E8-9A0972F3E796}"/>
              </a:ext>
            </a:extLst>
          </p:cNvPr>
          <p:cNvSpPr txBox="1"/>
          <p:nvPr/>
        </p:nvSpPr>
        <p:spPr>
          <a:xfrm>
            <a:off x="216413" y="5474305"/>
            <a:ext cx="10951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spc="6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D365FO, Git and ALM: how to deliver more, faster</a:t>
            </a:r>
          </a:p>
        </p:txBody>
      </p:sp>
      <p:sp>
        <p:nvSpPr>
          <p:cNvPr id="12" name="TextBox 11" descr="Room and time">
            <a:extLst>
              <a:ext uri="{FF2B5EF4-FFF2-40B4-BE49-F238E27FC236}">
                <a16:creationId xmlns:a16="http://schemas.microsoft.com/office/drawing/2014/main" id="{30455D60-6C59-42BB-A076-605687EFE06D}"/>
              </a:ext>
            </a:extLst>
          </p:cNvPr>
          <p:cNvSpPr txBox="1"/>
          <p:nvPr/>
        </p:nvSpPr>
        <p:spPr>
          <a:xfrm>
            <a:off x="218054" y="6320711"/>
            <a:ext cx="4117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spc="6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Latheron, 12:00GMT</a:t>
            </a:r>
          </a:p>
        </p:txBody>
      </p:sp>
    </p:spTree>
    <p:extLst>
      <p:ext uri="{BB962C8B-B14F-4D97-AF65-F5344CB8AC3E}">
        <p14:creationId xmlns:p14="http://schemas.microsoft.com/office/powerpoint/2010/main" val="1002111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4175F9-8E9C-4E2C-AFA4-6153FC3FDC12}"/>
              </a:ext>
            </a:extLst>
          </p:cNvPr>
          <p:cNvSpPr txBox="1"/>
          <p:nvPr/>
        </p:nvSpPr>
        <p:spPr>
          <a:xfrm>
            <a:off x="301451" y="3790564"/>
            <a:ext cx="4686251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Pull requests let you tell others about changes you've pushed to a branch in a repository. Once a pull request is opened, you can discuss and review the potential changes with collaborators and add follow-up commits before your changes are merged into the base branch.</a:t>
            </a:r>
            <a:endParaRPr lang="en-GB" dirty="0">
              <a:solidFill>
                <a:schemeClr val="bg1">
                  <a:lumMod val="6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1576786" y="1341707"/>
            <a:ext cx="3551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What is a</a:t>
            </a:r>
            <a:endParaRPr lang="id-ID" sz="4000" b="1" i="1" spc="-150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r"/>
            <a:r>
              <a:rPr lang="en-GB" sz="40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Pull Request</a:t>
            </a:r>
            <a:endParaRPr lang="en-US" sz="40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0" y="0"/>
            <a:ext cx="1918952" cy="194471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ight Tri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7105549" flipH="1">
            <a:off x="8689054" y="1384470"/>
            <a:ext cx="1790163" cy="194471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Placeholder 3" descr="A person holding a phone to his ear&#10;&#10;Description automatically generated with medium confidence">
            <a:extLst>
              <a:ext uri="{FF2B5EF4-FFF2-40B4-BE49-F238E27FC236}">
                <a16:creationId xmlns:a16="http://schemas.microsoft.com/office/drawing/2014/main" id="{21F52C53-5E45-437A-BC75-34212AD149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2" r="8622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pic>
        <p:nvPicPr>
          <p:cNvPr id="9" name="Picture 8" descr="Scottish Summit Corner Logo&#10;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8"/>
            <a:ext cx="948070" cy="9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51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4175F9-8E9C-4E2C-AFA4-6153FC3FDC12}"/>
              </a:ext>
            </a:extLst>
          </p:cNvPr>
          <p:cNvSpPr txBox="1"/>
          <p:nvPr/>
        </p:nvSpPr>
        <p:spPr>
          <a:xfrm>
            <a:off x="1717579" y="3790564"/>
            <a:ext cx="3270123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When development is done</a:t>
            </a: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AND TESTED</a:t>
            </a:r>
            <a:endParaRPr lang="en-GB" b="1" dirty="0">
              <a:solidFill>
                <a:schemeClr val="bg1">
                  <a:lumMod val="6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1435989" y="1239438"/>
            <a:ext cx="35517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When to create a</a:t>
            </a:r>
            <a:endParaRPr lang="id-ID" sz="4000" b="1" i="1" spc="-150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r"/>
            <a:r>
              <a:rPr lang="en-GB" sz="40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Pull Request</a:t>
            </a:r>
            <a:endParaRPr lang="en-US" sz="40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0" y="0"/>
            <a:ext cx="1918952" cy="194471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ight Tri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7105549" flipH="1">
            <a:off x="8689054" y="1384470"/>
            <a:ext cx="1790163" cy="194471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CFE9EAC5-3965-45A4-80BF-4C06685648F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4" r="15064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pic>
        <p:nvPicPr>
          <p:cNvPr id="9" name="Picture 8" descr="Scottish Summit Corner Logo&#10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8"/>
            <a:ext cx="948070" cy="9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1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4175F9-8E9C-4E2C-AFA4-6153FC3FDC12}"/>
              </a:ext>
            </a:extLst>
          </p:cNvPr>
          <p:cNvSpPr txBox="1"/>
          <p:nvPr/>
        </p:nvSpPr>
        <p:spPr>
          <a:xfrm>
            <a:off x="1717579" y="3790564"/>
            <a:ext cx="3270123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In Visual Studio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In Azure DevOps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GitHub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GitLab</a:t>
            </a:r>
          </a:p>
          <a:p>
            <a:pPr algn="r"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etc</a:t>
            </a:r>
            <a:endParaRPr lang="en-GB" dirty="0">
              <a:solidFill>
                <a:schemeClr val="bg1">
                  <a:lumMod val="6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1435994" y="1341707"/>
            <a:ext cx="35517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How To Create a</a:t>
            </a:r>
            <a:endParaRPr lang="id-ID" sz="4000" b="1" i="1" spc="-150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r"/>
            <a:r>
              <a:rPr lang="en-GB" sz="40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Pull Request</a:t>
            </a:r>
            <a:endParaRPr lang="en-US" sz="40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0" y="0"/>
            <a:ext cx="1918952" cy="194471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ight Tri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7105549" flipH="1">
            <a:off x="8689054" y="1384470"/>
            <a:ext cx="1790163" cy="194471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Placeholder 3" descr="A person running on a bridge&#10;&#10;Description automatically generated with low confidence">
            <a:extLst>
              <a:ext uri="{FF2B5EF4-FFF2-40B4-BE49-F238E27FC236}">
                <a16:creationId xmlns:a16="http://schemas.microsoft.com/office/drawing/2014/main" id="{2DF40242-5ED5-47D4-BCE1-D3174AA036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4" r="22084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pic>
        <p:nvPicPr>
          <p:cNvPr id="9" name="Picture 8" descr="Scottish Summit Corner Logo&#10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8"/>
            <a:ext cx="948070" cy="9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64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7D2A5C-35EB-492C-9C1E-23F1A4A0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476" y="1981381"/>
            <a:ext cx="3419048" cy="289523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DB08CEE-81F2-4D34-A148-87F2910EB46E}"/>
              </a:ext>
            </a:extLst>
          </p:cNvPr>
          <p:cNvSpPr/>
          <p:nvPr/>
        </p:nvSpPr>
        <p:spPr>
          <a:xfrm>
            <a:off x="4024735" y="2619874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1596D-A313-4FA7-BDEF-4D2F68C451DE}"/>
              </a:ext>
            </a:extLst>
          </p:cNvPr>
          <p:cNvSpPr txBox="1"/>
          <p:nvPr/>
        </p:nvSpPr>
        <p:spPr>
          <a:xfrm>
            <a:off x="1155560" y="361741"/>
            <a:ext cx="34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spc="-150" dirty="0">
                <a:solidFill>
                  <a:schemeClr val="accent3"/>
                </a:solidFill>
                <a:latin typeface="Montserrat" charset="0"/>
              </a:rPr>
              <a:t>New Pull Request</a:t>
            </a:r>
          </a:p>
        </p:txBody>
      </p:sp>
    </p:spTree>
    <p:extLst>
      <p:ext uri="{BB962C8B-B14F-4D97-AF65-F5344CB8AC3E}">
        <p14:creationId xmlns:p14="http://schemas.microsoft.com/office/powerpoint/2010/main" val="232521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78934B-E267-4AC4-A38B-EB985C63CE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1B63D-F575-4944-9348-D23DDDA6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64" y="678594"/>
            <a:ext cx="10246611" cy="550081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C0DA92E-DB4D-468B-BE39-BD1406B2DE45}"/>
              </a:ext>
            </a:extLst>
          </p:cNvPr>
          <p:cNvSpPr/>
          <p:nvPr/>
        </p:nvSpPr>
        <p:spPr>
          <a:xfrm rot="16200000">
            <a:off x="6624233" y="4890801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D01E17C-695C-4975-A66A-7E51F6F775D2}"/>
              </a:ext>
            </a:extLst>
          </p:cNvPr>
          <p:cNvSpPr/>
          <p:nvPr/>
        </p:nvSpPr>
        <p:spPr>
          <a:xfrm rot="16200000">
            <a:off x="8915257" y="1434168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39EBC-8A29-4000-88E3-773782A05C18}"/>
              </a:ext>
            </a:extLst>
          </p:cNvPr>
          <p:cNvSpPr txBox="1"/>
          <p:nvPr/>
        </p:nvSpPr>
        <p:spPr>
          <a:xfrm>
            <a:off x="1155560" y="361741"/>
            <a:ext cx="34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spc="-150" dirty="0">
                <a:solidFill>
                  <a:schemeClr val="accent3"/>
                </a:solidFill>
                <a:latin typeface="Montserrat" charset="0"/>
              </a:rPr>
              <a:t>New Pull Request</a:t>
            </a:r>
          </a:p>
        </p:txBody>
      </p:sp>
    </p:spTree>
    <p:extLst>
      <p:ext uri="{BB962C8B-B14F-4D97-AF65-F5344CB8AC3E}">
        <p14:creationId xmlns:p14="http://schemas.microsoft.com/office/powerpoint/2010/main" val="36885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H="1">
            <a:off x="715023" y="-253553"/>
            <a:ext cx="3886008" cy="396530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715023" y="3062514"/>
            <a:ext cx="3886008" cy="3974921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4175F9-8E9C-4E2C-AFA4-6153FC3FDC12}"/>
              </a:ext>
            </a:extLst>
          </p:cNvPr>
          <p:cNvSpPr txBox="1"/>
          <p:nvPr/>
        </p:nvSpPr>
        <p:spPr>
          <a:xfrm>
            <a:off x="6863227" y="3844563"/>
            <a:ext cx="3270123" cy="144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Build a pull request before review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Checks for Pull Requests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Automated testing for Pull Requests (Advanced)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Automated Build for Commits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1">
                  <a:lumMod val="6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6858001" y="1358510"/>
            <a:ext cx="3551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Automation</a:t>
            </a:r>
            <a:endParaRPr lang="id-ID" sz="4000" b="1" i="1" spc="-150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en-GB" sz="40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And Actions</a:t>
            </a:r>
            <a:endParaRPr lang="en-US" sz="40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Right Tri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solidFill>
            <a:schemeClr val="bg1">
              <a:lumMod val="85000"/>
            </a:schemeClr>
          </a:solidFill>
        </p:spPr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solidFill>
            <a:schemeClr val="bg1">
              <a:lumMod val="85000"/>
            </a:schemeClr>
          </a:solidFill>
        </p:spPr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solidFill>
            <a:schemeClr val="bg1">
              <a:lumMod val="85000"/>
            </a:schemeClr>
          </a:solidFill>
        </p:spPr>
      </p:sp>
      <p:pic>
        <p:nvPicPr>
          <p:cNvPr id="15" name="Picture 14" descr="Scottish Summit Corner Logo&#10;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34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F1855A5-38DD-4D54-B402-3274FD28A5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482B30-0B78-4813-8C6A-D29F9CC75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381" y="2862333"/>
            <a:ext cx="6695238" cy="113333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6BDE79A-E15A-4E4F-9AE1-E37328E64618}"/>
              </a:ext>
            </a:extLst>
          </p:cNvPr>
          <p:cNvSpPr/>
          <p:nvPr/>
        </p:nvSpPr>
        <p:spPr>
          <a:xfrm rot="16200000">
            <a:off x="5116980" y="3918093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6EE4CA9-4503-4D86-851A-E552E0FCA5EC}"/>
              </a:ext>
            </a:extLst>
          </p:cNvPr>
          <p:cNvSpPr/>
          <p:nvPr/>
        </p:nvSpPr>
        <p:spPr>
          <a:xfrm rot="16200000">
            <a:off x="5790219" y="3918092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18ABCE7-D8CF-42D2-B5B5-ECF3736FD7B5}"/>
              </a:ext>
            </a:extLst>
          </p:cNvPr>
          <p:cNvSpPr/>
          <p:nvPr/>
        </p:nvSpPr>
        <p:spPr>
          <a:xfrm rot="16200000">
            <a:off x="6538382" y="3944658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7D69CB3-E49A-421F-A7DD-E133F7596F3D}"/>
              </a:ext>
            </a:extLst>
          </p:cNvPr>
          <p:cNvSpPr/>
          <p:nvPr/>
        </p:nvSpPr>
        <p:spPr>
          <a:xfrm rot="5400000">
            <a:off x="5466618" y="3170555"/>
            <a:ext cx="361741" cy="516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89B2B44-7348-437F-9D8C-5365F17D507B}"/>
              </a:ext>
            </a:extLst>
          </p:cNvPr>
          <p:cNvSpPr/>
          <p:nvPr/>
        </p:nvSpPr>
        <p:spPr>
          <a:xfrm rot="5400000">
            <a:off x="6124537" y="3170555"/>
            <a:ext cx="361741" cy="516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EEBBA65-FCAE-4EB1-AA76-8E0D3B5038E9}"/>
              </a:ext>
            </a:extLst>
          </p:cNvPr>
          <p:cNvSpPr/>
          <p:nvPr/>
        </p:nvSpPr>
        <p:spPr>
          <a:xfrm rot="5400000">
            <a:off x="6906501" y="3173367"/>
            <a:ext cx="361741" cy="516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38221D3-A7D7-4CC4-A8A9-4EEAFFC24AED}"/>
              </a:ext>
            </a:extLst>
          </p:cNvPr>
          <p:cNvSpPr/>
          <p:nvPr/>
        </p:nvSpPr>
        <p:spPr>
          <a:xfrm rot="5400000">
            <a:off x="8025992" y="3130362"/>
            <a:ext cx="361741" cy="51688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33B0B-F3AF-4B51-B3E7-64336623F28A}"/>
              </a:ext>
            </a:extLst>
          </p:cNvPr>
          <p:cNvSpPr txBox="1"/>
          <p:nvPr/>
        </p:nvSpPr>
        <p:spPr>
          <a:xfrm>
            <a:off x="1155560" y="361741"/>
            <a:ext cx="3403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spc="-150" dirty="0">
                <a:solidFill>
                  <a:schemeClr val="accent3"/>
                </a:solidFill>
                <a:latin typeface="Montserrat" charset="0"/>
              </a:rPr>
              <a:t>Extend Branch and Pull Request</a:t>
            </a:r>
          </a:p>
        </p:txBody>
      </p:sp>
    </p:spTree>
    <p:extLst>
      <p:ext uri="{BB962C8B-B14F-4D97-AF65-F5344CB8AC3E}">
        <p14:creationId xmlns:p14="http://schemas.microsoft.com/office/powerpoint/2010/main" val="413460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36F856-F89A-40ED-A14B-60395ED9D5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16064-1694-4C8A-AA72-DDBC9F325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47" y="1214714"/>
            <a:ext cx="11561905" cy="442857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D25C153-0C49-4B9F-BC95-CD1A026F4EDD}"/>
              </a:ext>
            </a:extLst>
          </p:cNvPr>
          <p:cNvSpPr/>
          <p:nvPr/>
        </p:nvSpPr>
        <p:spPr>
          <a:xfrm>
            <a:off x="6312733" y="2802726"/>
            <a:ext cx="361741" cy="516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3A2C49E-378B-4AF7-9BD5-CF8892CB9564}"/>
              </a:ext>
            </a:extLst>
          </p:cNvPr>
          <p:cNvSpPr/>
          <p:nvPr/>
        </p:nvSpPr>
        <p:spPr>
          <a:xfrm rot="5400000">
            <a:off x="1811072" y="1466296"/>
            <a:ext cx="361741" cy="516887"/>
          </a:xfrm>
          <a:prstGeom prst="rightArrow">
            <a:avLst>
              <a:gd name="adj1" fmla="val 50000"/>
              <a:gd name="adj2" fmla="val 388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A66E2A6-6BB3-4CB2-9EE0-807D64E9B89C}"/>
              </a:ext>
            </a:extLst>
          </p:cNvPr>
          <p:cNvSpPr/>
          <p:nvPr/>
        </p:nvSpPr>
        <p:spPr>
          <a:xfrm rot="16200000">
            <a:off x="8412840" y="4450655"/>
            <a:ext cx="361741" cy="5168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434C85D-EBC5-40F8-9B8A-BA1D4BED2C77}"/>
              </a:ext>
            </a:extLst>
          </p:cNvPr>
          <p:cNvSpPr/>
          <p:nvPr/>
        </p:nvSpPr>
        <p:spPr>
          <a:xfrm rot="10800000">
            <a:off x="1811071" y="3586497"/>
            <a:ext cx="361741" cy="51688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FC252D-1D8C-422D-8927-2EED5FF003BF}"/>
              </a:ext>
            </a:extLst>
          </p:cNvPr>
          <p:cNvSpPr txBox="1"/>
          <p:nvPr/>
        </p:nvSpPr>
        <p:spPr>
          <a:xfrm>
            <a:off x="1155560" y="361741"/>
            <a:ext cx="494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spc="-150" dirty="0">
                <a:solidFill>
                  <a:schemeClr val="accent3"/>
                </a:solidFill>
                <a:latin typeface="Montserrat" charset="0"/>
              </a:rPr>
              <a:t>Continuous Integration</a:t>
            </a:r>
          </a:p>
        </p:txBody>
      </p:sp>
    </p:spTree>
    <p:extLst>
      <p:ext uri="{BB962C8B-B14F-4D97-AF65-F5344CB8AC3E}">
        <p14:creationId xmlns:p14="http://schemas.microsoft.com/office/powerpoint/2010/main" val="188077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1BC25A-9ADD-4E4B-BCE1-5F50A7CE9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79BFF-E0E4-4548-93F0-A29D4F02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86" y="1589677"/>
            <a:ext cx="11294828" cy="4161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BA4A0F-9D1A-43F0-B594-895420FC4DA8}"/>
              </a:ext>
            </a:extLst>
          </p:cNvPr>
          <p:cNvSpPr txBox="1"/>
          <p:nvPr/>
        </p:nvSpPr>
        <p:spPr>
          <a:xfrm>
            <a:off x="1155560" y="361741"/>
            <a:ext cx="3403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spc="-150" dirty="0">
                <a:solidFill>
                  <a:schemeClr val="accent3"/>
                </a:solidFill>
                <a:latin typeface="Montserrat" charset="0"/>
              </a:rPr>
              <a:t>Pull Request Example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42F2A37-86DE-48D9-A341-88EC883AB988}"/>
              </a:ext>
            </a:extLst>
          </p:cNvPr>
          <p:cNvSpPr/>
          <p:nvPr/>
        </p:nvSpPr>
        <p:spPr>
          <a:xfrm>
            <a:off x="569686" y="3033838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C0D102F-D976-494F-8A75-7BBFEDDB93BE}"/>
              </a:ext>
            </a:extLst>
          </p:cNvPr>
          <p:cNvSpPr/>
          <p:nvPr/>
        </p:nvSpPr>
        <p:spPr>
          <a:xfrm rot="10800000">
            <a:off x="1600056" y="3382714"/>
            <a:ext cx="361741" cy="516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5A5AB84-FDF4-4546-B99F-D169945691FF}"/>
              </a:ext>
            </a:extLst>
          </p:cNvPr>
          <p:cNvSpPr/>
          <p:nvPr/>
        </p:nvSpPr>
        <p:spPr>
          <a:xfrm rot="10800000">
            <a:off x="1961797" y="3878741"/>
            <a:ext cx="361741" cy="5168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89796F-6FF9-44AC-B725-83B16C541180}"/>
              </a:ext>
            </a:extLst>
          </p:cNvPr>
          <p:cNvSpPr/>
          <p:nvPr/>
        </p:nvSpPr>
        <p:spPr>
          <a:xfrm>
            <a:off x="2100105" y="1909188"/>
            <a:ext cx="894304" cy="221064"/>
          </a:xfrm>
          <a:prstGeom prst="rect">
            <a:avLst/>
          </a:prstGeom>
          <a:solidFill>
            <a:schemeClr val="accent5">
              <a:alpha val="2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2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3B7933-8E46-443D-9366-35856A374C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56026-B171-4292-BA18-848973AAF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1" y="1448910"/>
            <a:ext cx="10950298" cy="396018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A4CCFC8-7257-4387-8674-FAF30A08E7E5}"/>
              </a:ext>
            </a:extLst>
          </p:cNvPr>
          <p:cNvSpPr/>
          <p:nvPr/>
        </p:nvSpPr>
        <p:spPr>
          <a:xfrm>
            <a:off x="8041050" y="2089293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5E0AB30-D170-4B8B-8FBE-5CD2D675C6AF}"/>
              </a:ext>
            </a:extLst>
          </p:cNvPr>
          <p:cNvSpPr/>
          <p:nvPr/>
        </p:nvSpPr>
        <p:spPr>
          <a:xfrm>
            <a:off x="8041049" y="2606180"/>
            <a:ext cx="361741" cy="516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64FC38F-F9E0-46C8-A2CF-701890C9974B}"/>
              </a:ext>
            </a:extLst>
          </p:cNvPr>
          <p:cNvSpPr/>
          <p:nvPr/>
        </p:nvSpPr>
        <p:spPr>
          <a:xfrm>
            <a:off x="8041049" y="3252988"/>
            <a:ext cx="361741" cy="5168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CFF72-2E06-4C39-96E0-86E2B2A45BAA}"/>
              </a:ext>
            </a:extLst>
          </p:cNvPr>
          <p:cNvSpPr txBox="1"/>
          <p:nvPr/>
        </p:nvSpPr>
        <p:spPr>
          <a:xfrm>
            <a:off x="1155560" y="361741"/>
            <a:ext cx="4059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spc="-150" dirty="0">
                <a:solidFill>
                  <a:schemeClr val="accent3"/>
                </a:solidFill>
                <a:latin typeface="Montserrat" charset="0"/>
              </a:rPr>
              <a:t>Pull Request Checks</a:t>
            </a:r>
          </a:p>
        </p:txBody>
      </p:sp>
    </p:spTree>
    <p:extLst>
      <p:ext uri="{BB962C8B-B14F-4D97-AF65-F5344CB8AC3E}">
        <p14:creationId xmlns:p14="http://schemas.microsoft.com/office/powerpoint/2010/main" val="51607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60794" y="4049159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Hexagon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4561888" y="4049159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Hexagon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4561888" y="1051965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10243" y="139573"/>
            <a:ext cx="12181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Our </a:t>
            </a:r>
            <a:r>
              <a:rPr lang="en-GB" sz="40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Sponsors</a:t>
            </a:r>
            <a:endParaRPr lang="en-US" sz="40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Right Triangle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Placeholder 4" descr="DQ Global Company Logo">
            <a:extLst>
              <a:ext uri="{FF2B5EF4-FFF2-40B4-BE49-F238E27FC236}">
                <a16:creationId xmlns:a16="http://schemas.microsoft.com/office/drawing/2014/main" id="{0862C3E9-6B28-482E-81A9-E3ACF3275F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4884204" y="999803"/>
            <a:ext cx="2214678" cy="2569029"/>
          </a:xfrm>
          <a:solidFill>
            <a:schemeClr val="bg1">
              <a:lumMod val="85000"/>
            </a:schemeClr>
          </a:solidFill>
        </p:spPr>
      </p:pic>
      <p:pic>
        <p:nvPicPr>
          <p:cNvPr id="37" name="Picture Placeholder 36" descr="RedSpire Company Logo">
            <a:extLst>
              <a:ext uri="{FF2B5EF4-FFF2-40B4-BE49-F238E27FC236}">
                <a16:creationId xmlns:a16="http://schemas.microsoft.com/office/drawing/2014/main" id="{82445593-9D49-4E0A-871E-07D06E43923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1183111" y="4004257"/>
            <a:ext cx="2214678" cy="2569029"/>
          </a:xfrm>
          <a:solidFill>
            <a:schemeClr val="bg1">
              <a:lumMod val="85000"/>
            </a:schemeClr>
          </a:solidFill>
        </p:spPr>
      </p:pic>
      <p:pic>
        <p:nvPicPr>
          <p:cNvPr id="11" name="Picture Placeholder 10" descr="Agilisys Company Logo">
            <a:extLst>
              <a:ext uri="{FF2B5EF4-FFF2-40B4-BE49-F238E27FC236}">
                <a16:creationId xmlns:a16="http://schemas.microsoft.com/office/drawing/2014/main" id="{881E287A-5186-45F4-8014-F9FF6E0F6C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4884204" y="4004256"/>
            <a:ext cx="2214678" cy="2569029"/>
          </a:xfrm>
          <a:solidFill>
            <a:schemeClr val="bg1">
              <a:lumMod val="85000"/>
            </a:schemeClr>
          </a:solidFill>
        </p:spPr>
      </p:pic>
      <p:pic>
        <p:nvPicPr>
          <p:cNvPr id="25" name="Picture 24" descr="Corner Scottish Summit Logo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33" name="Hexagon 32">
            <a:extLst>
              <a:ext uri="{FF2B5EF4-FFF2-40B4-BE49-F238E27FC236}">
                <a16:creationId xmlns:a16="http://schemas.microsoft.com/office/drawing/2014/main" id="{6CD71C13-87FF-42B3-BC7F-B26ABAC6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60794" y="1053983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9" name="Picture Placeholder 38" descr="Scriptrunner Company Logo">
            <a:extLst>
              <a:ext uri="{FF2B5EF4-FFF2-40B4-BE49-F238E27FC236}">
                <a16:creationId xmlns:a16="http://schemas.microsoft.com/office/drawing/2014/main" id="{186235B6-63B6-480D-AD04-985E792694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1183422" y="978750"/>
            <a:ext cx="2214562" cy="2568575"/>
          </a:xfrm>
          <a:solidFill>
            <a:schemeClr val="bg1">
              <a:lumMod val="85000"/>
            </a:schemeClr>
          </a:solidFill>
        </p:spPr>
      </p:pic>
      <p:sp>
        <p:nvSpPr>
          <p:cNvPr id="40" name="Hexagon 39">
            <a:extLst>
              <a:ext uri="{FF2B5EF4-FFF2-40B4-BE49-F238E27FC236}">
                <a16:creationId xmlns:a16="http://schemas.microsoft.com/office/drawing/2014/main" id="{9F912B6A-EC1B-4884-929C-86E417EC6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261230" y="1051965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Placeholder 4" descr="Prximo3 Company Logo">
            <a:extLst>
              <a:ext uri="{FF2B5EF4-FFF2-40B4-BE49-F238E27FC236}">
                <a16:creationId xmlns:a16="http://schemas.microsoft.com/office/drawing/2014/main" id="{C1C73D75-3340-48FE-8C26-8F20DAF0F6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" r="6897"/>
          <a:stretch/>
        </p:blipFill>
        <p:spPr>
          <a:xfrm>
            <a:off x="8583546" y="999803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C29AE6AF-B2D2-407E-8267-FCA6BBF76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261230" y="4049159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3" name="Picture Placeholder 10" descr="Hitachi Solutions Company Logo">
            <a:extLst>
              <a:ext uri="{FF2B5EF4-FFF2-40B4-BE49-F238E27FC236}">
                <a16:creationId xmlns:a16="http://schemas.microsoft.com/office/drawing/2014/main" id="{307BACBC-FA99-49CC-BCB5-5E4FD0A655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" r="6897"/>
          <a:stretch/>
        </p:blipFill>
        <p:spPr>
          <a:xfrm>
            <a:off x="8583546" y="4004256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25684C-B8F1-43FD-BADD-76DCAF6139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56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BDE0B3-95D8-439E-816F-67DB5696FF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7AD19-9B56-4A88-A33D-7A9BB3828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61" y="1459764"/>
            <a:ext cx="10331077" cy="371969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37FDE81-76C0-4575-B961-F8E76DD484E0}"/>
              </a:ext>
            </a:extLst>
          </p:cNvPr>
          <p:cNvSpPr/>
          <p:nvPr/>
        </p:nvSpPr>
        <p:spPr>
          <a:xfrm>
            <a:off x="665559" y="1415992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16566-D1D9-4662-B416-D9A234EF34FE}"/>
              </a:ext>
            </a:extLst>
          </p:cNvPr>
          <p:cNvSpPr/>
          <p:nvPr/>
        </p:nvSpPr>
        <p:spPr>
          <a:xfrm>
            <a:off x="2381458" y="1762055"/>
            <a:ext cx="894304" cy="221064"/>
          </a:xfrm>
          <a:prstGeom prst="rect">
            <a:avLst/>
          </a:prstGeom>
          <a:solidFill>
            <a:schemeClr val="accent5">
              <a:alpha val="2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46CCD5F-829E-4B33-A734-D2491F9529AC}"/>
              </a:ext>
            </a:extLst>
          </p:cNvPr>
          <p:cNvSpPr/>
          <p:nvPr/>
        </p:nvSpPr>
        <p:spPr>
          <a:xfrm>
            <a:off x="836520" y="3153416"/>
            <a:ext cx="361741" cy="516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8623EA0-3282-4B6D-B509-CF69B7E82E5D}"/>
              </a:ext>
            </a:extLst>
          </p:cNvPr>
          <p:cNvSpPr/>
          <p:nvPr/>
        </p:nvSpPr>
        <p:spPr>
          <a:xfrm>
            <a:off x="836519" y="2356200"/>
            <a:ext cx="361741" cy="5168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916C7FB-EAFD-4C58-9AE0-DD7A896760DF}"/>
              </a:ext>
            </a:extLst>
          </p:cNvPr>
          <p:cNvSpPr/>
          <p:nvPr/>
        </p:nvSpPr>
        <p:spPr>
          <a:xfrm rot="10800000">
            <a:off x="3094409" y="1887309"/>
            <a:ext cx="361741" cy="51688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645EA4-CA68-4005-B28D-166F073BD8CB}"/>
              </a:ext>
            </a:extLst>
          </p:cNvPr>
          <p:cNvSpPr txBox="1"/>
          <p:nvPr/>
        </p:nvSpPr>
        <p:spPr>
          <a:xfrm>
            <a:off x="1155560" y="361741"/>
            <a:ext cx="546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spc="-150" dirty="0">
                <a:solidFill>
                  <a:schemeClr val="accent3"/>
                </a:solidFill>
                <a:latin typeface="Montserrat" charset="0"/>
              </a:rPr>
              <a:t>Example Pull Request with Merge Conflicts</a:t>
            </a:r>
          </a:p>
        </p:txBody>
      </p:sp>
    </p:spTree>
    <p:extLst>
      <p:ext uri="{BB962C8B-B14F-4D97-AF65-F5344CB8AC3E}">
        <p14:creationId xmlns:p14="http://schemas.microsoft.com/office/powerpoint/2010/main" val="134228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CC9B03-53F2-4FA5-A938-2C57437EC8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B7B21-871F-458F-9666-C0DA2E3BF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41" y="710502"/>
            <a:ext cx="10394257" cy="5436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FCE92D-E8EE-45FF-812C-223EEF24E52C}"/>
              </a:ext>
            </a:extLst>
          </p:cNvPr>
          <p:cNvSpPr/>
          <p:nvPr/>
        </p:nvSpPr>
        <p:spPr>
          <a:xfrm>
            <a:off x="750101" y="2334811"/>
            <a:ext cx="1681599" cy="1094189"/>
          </a:xfrm>
          <a:prstGeom prst="rect">
            <a:avLst/>
          </a:prstGeom>
          <a:solidFill>
            <a:schemeClr val="accent5">
              <a:alpha val="2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538A243-D923-4ECB-9D41-8A202DF48078}"/>
              </a:ext>
            </a:extLst>
          </p:cNvPr>
          <p:cNvSpPr/>
          <p:nvPr/>
        </p:nvSpPr>
        <p:spPr>
          <a:xfrm>
            <a:off x="2534552" y="5234365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53403F9-643A-4E75-BD09-4FBC6576AFB5}"/>
              </a:ext>
            </a:extLst>
          </p:cNvPr>
          <p:cNvSpPr/>
          <p:nvPr/>
        </p:nvSpPr>
        <p:spPr>
          <a:xfrm>
            <a:off x="6443361" y="5234364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6427B-74C4-4821-8E3A-E378845EC821}"/>
              </a:ext>
            </a:extLst>
          </p:cNvPr>
          <p:cNvSpPr txBox="1"/>
          <p:nvPr/>
        </p:nvSpPr>
        <p:spPr>
          <a:xfrm>
            <a:off x="1155560" y="361741"/>
            <a:ext cx="340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spc="-150" dirty="0">
                <a:solidFill>
                  <a:schemeClr val="accent3"/>
                </a:solidFill>
                <a:latin typeface="Montserrat" charset="0"/>
              </a:rPr>
              <a:t>Merge Conflicts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4F2D121-45A4-479A-88E5-DA81FA80F5B1}"/>
              </a:ext>
            </a:extLst>
          </p:cNvPr>
          <p:cNvSpPr/>
          <p:nvPr/>
        </p:nvSpPr>
        <p:spPr>
          <a:xfrm>
            <a:off x="7925919" y="2076367"/>
            <a:ext cx="361741" cy="5168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9F795C5-C3A9-4A62-8E20-9C2B776B0020}"/>
              </a:ext>
            </a:extLst>
          </p:cNvPr>
          <p:cNvSpPr/>
          <p:nvPr/>
        </p:nvSpPr>
        <p:spPr>
          <a:xfrm>
            <a:off x="7925918" y="4111932"/>
            <a:ext cx="361741" cy="5168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9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62240E-50C4-430B-9663-D04755A65A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F6FE4-83B8-4702-BD34-351387858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381" y="2462333"/>
            <a:ext cx="6695238" cy="193333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50B9162-9D08-45CC-9B41-FB1A5ABD4865}"/>
              </a:ext>
            </a:extLst>
          </p:cNvPr>
          <p:cNvSpPr/>
          <p:nvPr/>
        </p:nvSpPr>
        <p:spPr>
          <a:xfrm rot="16200000">
            <a:off x="5115776" y="2770557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4FB4B0C-019D-4E83-9C4C-147923BDFAC6}"/>
              </a:ext>
            </a:extLst>
          </p:cNvPr>
          <p:cNvSpPr/>
          <p:nvPr/>
        </p:nvSpPr>
        <p:spPr>
          <a:xfrm rot="16200000">
            <a:off x="5799063" y="2770556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77DAD54-CD2E-453B-8079-24D79C17C13A}"/>
              </a:ext>
            </a:extLst>
          </p:cNvPr>
          <p:cNvSpPr/>
          <p:nvPr/>
        </p:nvSpPr>
        <p:spPr>
          <a:xfrm rot="16200000">
            <a:off x="6507034" y="2797122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984B89D-15AB-4EEA-8C21-79FB396F114C}"/>
              </a:ext>
            </a:extLst>
          </p:cNvPr>
          <p:cNvSpPr/>
          <p:nvPr/>
        </p:nvSpPr>
        <p:spPr>
          <a:xfrm rot="5400000">
            <a:off x="5465414" y="2023019"/>
            <a:ext cx="361741" cy="516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AFA643D-0567-40B2-90A9-483774F4663A}"/>
              </a:ext>
            </a:extLst>
          </p:cNvPr>
          <p:cNvSpPr/>
          <p:nvPr/>
        </p:nvSpPr>
        <p:spPr>
          <a:xfrm rot="5400000">
            <a:off x="6133381" y="2023019"/>
            <a:ext cx="361741" cy="516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74F148B-D615-4798-90D6-A868558BD590}"/>
              </a:ext>
            </a:extLst>
          </p:cNvPr>
          <p:cNvSpPr/>
          <p:nvPr/>
        </p:nvSpPr>
        <p:spPr>
          <a:xfrm rot="5400000">
            <a:off x="6915345" y="2025831"/>
            <a:ext cx="361741" cy="516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21514A-2186-4D35-B588-2B1D75154184}"/>
              </a:ext>
            </a:extLst>
          </p:cNvPr>
          <p:cNvSpPr/>
          <p:nvPr/>
        </p:nvSpPr>
        <p:spPr>
          <a:xfrm rot="5400000">
            <a:off x="7994644" y="1982826"/>
            <a:ext cx="361741" cy="51688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489016E-38B3-4E26-AC60-88F17140D44F}"/>
              </a:ext>
            </a:extLst>
          </p:cNvPr>
          <p:cNvSpPr/>
          <p:nvPr/>
        </p:nvSpPr>
        <p:spPr>
          <a:xfrm rot="5400000">
            <a:off x="9140238" y="2002922"/>
            <a:ext cx="361741" cy="5168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E67F36-40E8-4801-86B7-E0BC05BB504D}"/>
              </a:ext>
            </a:extLst>
          </p:cNvPr>
          <p:cNvSpPr txBox="1"/>
          <p:nvPr/>
        </p:nvSpPr>
        <p:spPr>
          <a:xfrm>
            <a:off x="1155560" y="361741"/>
            <a:ext cx="4823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spc="-150" dirty="0">
                <a:solidFill>
                  <a:schemeClr val="accent3"/>
                </a:solidFill>
                <a:latin typeface="Montserrat" charset="0"/>
              </a:rPr>
              <a:t>Combined branch and Pull requests Example</a:t>
            </a:r>
          </a:p>
        </p:txBody>
      </p:sp>
    </p:spTree>
    <p:extLst>
      <p:ext uri="{BB962C8B-B14F-4D97-AF65-F5344CB8AC3E}">
        <p14:creationId xmlns:p14="http://schemas.microsoft.com/office/powerpoint/2010/main" val="294939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56B43-4D2D-411B-BB9B-C1B7F49E35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D219D-85C2-45D0-A1EB-9281E949D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714" y="1576619"/>
            <a:ext cx="6628571" cy="37047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DC575E-BA7B-4CF4-AE2D-0C98B145FD6E}"/>
              </a:ext>
            </a:extLst>
          </p:cNvPr>
          <p:cNvSpPr/>
          <p:nvPr/>
        </p:nvSpPr>
        <p:spPr>
          <a:xfrm>
            <a:off x="2781713" y="1328065"/>
            <a:ext cx="6628571" cy="63039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B693D6-FFB7-4008-BF3C-0962ABC066B6}"/>
              </a:ext>
            </a:extLst>
          </p:cNvPr>
          <p:cNvSpPr/>
          <p:nvPr/>
        </p:nvSpPr>
        <p:spPr>
          <a:xfrm>
            <a:off x="2781713" y="3259860"/>
            <a:ext cx="6628571" cy="63039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FD8A9F-A3FA-482D-83F6-3DD087C0F1AC}"/>
              </a:ext>
            </a:extLst>
          </p:cNvPr>
          <p:cNvSpPr/>
          <p:nvPr/>
        </p:nvSpPr>
        <p:spPr>
          <a:xfrm>
            <a:off x="2781431" y="2629469"/>
            <a:ext cx="6628571" cy="630391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B65FB6-9451-42B9-8A4B-64F0B4F537C3}"/>
              </a:ext>
            </a:extLst>
          </p:cNvPr>
          <p:cNvSpPr/>
          <p:nvPr/>
        </p:nvSpPr>
        <p:spPr>
          <a:xfrm>
            <a:off x="2781431" y="3890251"/>
            <a:ext cx="6628571" cy="630391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C92F7-3A38-4848-849C-9A21BF975182}"/>
              </a:ext>
            </a:extLst>
          </p:cNvPr>
          <p:cNvSpPr txBox="1"/>
          <p:nvPr/>
        </p:nvSpPr>
        <p:spPr>
          <a:xfrm>
            <a:off x="1155560" y="361741"/>
            <a:ext cx="6270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spc="-150" dirty="0">
                <a:solidFill>
                  <a:schemeClr val="accent3"/>
                </a:solidFill>
                <a:latin typeface="Montserrat" charset="0"/>
              </a:rPr>
              <a:t>Branch and Resource Management</a:t>
            </a:r>
          </a:p>
        </p:txBody>
      </p:sp>
    </p:spTree>
    <p:extLst>
      <p:ext uri="{BB962C8B-B14F-4D97-AF65-F5344CB8AC3E}">
        <p14:creationId xmlns:p14="http://schemas.microsoft.com/office/powerpoint/2010/main" val="386286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183B0A-5768-48DE-8AF2-2B0ABE98A9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72675-63D1-4AF2-A556-5CE442153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47" y="1576619"/>
            <a:ext cx="6761905" cy="3704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A32447-9F79-4059-92C5-DCD7620230AC}"/>
              </a:ext>
            </a:extLst>
          </p:cNvPr>
          <p:cNvSpPr txBox="1"/>
          <p:nvPr/>
        </p:nvSpPr>
        <p:spPr>
          <a:xfrm>
            <a:off x="1155560" y="361741"/>
            <a:ext cx="52854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spc="-150" dirty="0">
                <a:solidFill>
                  <a:schemeClr val="accent3"/>
                </a:solidFill>
                <a:latin typeface="Montserrat" charset="0"/>
              </a:rPr>
              <a:t>Branch and Commit Management</a:t>
            </a:r>
          </a:p>
        </p:txBody>
      </p:sp>
    </p:spTree>
    <p:extLst>
      <p:ext uri="{BB962C8B-B14F-4D97-AF65-F5344CB8AC3E}">
        <p14:creationId xmlns:p14="http://schemas.microsoft.com/office/powerpoint/2010/main" val="678561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-54425" y="3899066"/>
            <a:ext cx="2859311" cy="2479224"/>
          </a:xfrm>
          <a:prstGeom prst="hexagon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Hexagon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907685" y="1184896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Hexagon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875094" y="3532580"/>
            <a:ext cx="2859311" cy="2479224"/>
          </a:xfrm>
          <a:prstGeom prst="hexagon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Hexagon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3728276" y="615211"/>
            <a:ext cx="2859311" cy="2479224"/>
          </a:xfrm>
          <a:prstGeom prst="hexagon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4175F9-8E9C-4E2C-AFA4-6153FC3FDC12}"/>
              </a:ext>
            </a:extLst>
          </p:cNvPr>
          <p:cNvSpPr txBox="1"/>
          <p:nvPr/>
        </p:nvSpPr>
        <p:spPr>
          <a:xfrm>
            <a:off x="7170402" y="4200837"/>
            <a:ext cx="3270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SysTest</a:t>
            </a:r>
          </a:p>
          <a:p>
            <a:pPr lvl="1"/>
            <a:r>
              <a:rPr lang="en-US" dirty="0"/>
              <a:t>Automatic discovery</a:t>
            </a:r>
          </a:p>
          <a:p>
            <a:pPr lvl="1"/>
            <a:r>
              <a:rPr lang="en-US" dirty="0"/>
              <a:t>Built into build template*</a:t>
            </a:r>
          </a:p>
          <a:p>
            <a:r>
              <a:rPr lang="en-US" dirty="0"/>
              <a:t>ATL (Acceptance Test Library)</a:t>
            </a:r>
          </a:p>
          <a:p>
            <a:pPr lvl="1"/>
            <a:r>
              <a:rPr lang="en-US" dirty="0"/>
              <a:t>Consistent</a:t>
            </a:r>
          </a:p>
          <a:p>
            <a:pPr lvl="1"/>
            <a:r>
              <a:rPr lang="en-US" dirty="0"/>
              <a:t>Discoverable</a:t>
            </a:r>
          </a:p>
          <a:p>
            <a:pPr lvl="1"/>
            <a:r>
              <a:rPr lang="en-US" dirty="0"/>
              <a:t>Performance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7170402" y="2352498"/>
            <a:ext cx="35517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Build and Test</a:t>
            </a:r>
            <a:endParaRPr lang="id-ID" sz="4000" b="1" i="1" spc="-150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id-ID" sz="40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Templates</a:t>
            </a:r>
            <a:endParaRPr lang="en-US" sz="40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1" name="Google Shape;236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4350" y="1695972"/>
            <a:ext cx="1812983" cy="263252"/>
          </a:xfrm>
          <a:custGeom>
            <a:avLst/>
            <a:gdLst/>
            <a:ahLst/>
            <a:cxnLst/>
            <a:rect l="l" t="t" r="r" b="b"/>
            <a:pathLst>
              <a:path w="21529" h="20813" extrusionOk="0">
                <a:moveTo>
                  <a:pt x="107" y="16685"/>
                </a:moveTo>
                <a:cubicBezTo>
                  <a:pt x="-35" y="17630"/>
                  <a:pt x="-35" y="19161"/>
                  <a:pt x="107" y="20105"/>
                </a:cubicBezTo>
                <a:cubicBezTo>
                  <a:pt x="249" y="21049"/>
                  <a:pt x="479" y="21049"/>
                  <a:pt x="620" y="20105"/>
                </a:cubicBezTo>
                <a:lnTo>
                  <a:pt x="2878" y="5072"/>
                </a:lnTo>
                <a:cubicBezTo>
                  <a:pt x="2926" y="4757"/>
                  <a:pt x="3002" y="4757"/>
                  <a:pt x="3050" y="5072"/>
                </a:cubicBezTo>
                <a:lnTo>
                  <a:pt x="4965" y="17825"/>
                </a:lnTo>
                <a:cubicBezTo>
                  <a:pt x="5296" y="20028"/>
                  <a:pt x="5833" y="20028"/>
                  <a:pt x="6163" y="17825"/>
                </a:cubicBezTo>
                <a:lnTo>
                  <a:pt x="8079" y="5072"/>
                </a:lnTo>
                <a:cubicBezTo>
                  <a:pt x="8126" y="4757"/>
                  <a:pt x="8203" y="4757"/>
                  <a:pt x="8250" y="5072"/>
                </a:cubicBezTo>
                <a:lnTo>
                  <a:pt x="10166" y="17825"/>
                </a:lnTo>
                <a:cubicBezTo>
                  <a:pt x="10497" y="20028"/>
                  <a:pt x="11033" y="20028"/>
                  <a:pt x="11364" y="17825"/>
                </a:cubicBezTo>
                <a:lnTo>
                  <a:pt x="13280" y="5072"/>
                </a:lnTo>
                <a:cubicBezTo>
                  <a:pt x="13327" y="4757"/>
                  <a:pt x="13404" y="4757"/>
                  <a:pt x="13451" y="5072"/>
                </a:cubicBezTo>
                <a:lnTo>
                  <a:pt x="15367" y="17825"/>
                </a:lnTo>
                <a:cubicBezTo>
                  <a:pt x="15697" y="20028"/>
                  <a:pt x="16234" y="20028"/>
                  <a:pt x="16565" y="17825"/>
                </a:cubicBezTo>
                <a:lnTo>
                  <a:pt x="18480" y="5072"/>
                </a:lnTo>
                <a:cubicBezTo>
                  <a:pt x="18528" y="4757"/>
                  <a:pt x="18604" y="4757"/>
                  <a:pt x="18652" y="5072"/>
                </a:cubicBezTo>
                <a:lnTo>
                  <a:pt x="20910" y="20105"/>
                </a:lnTo>
                <a:cubicBezTo>
                  <a:pt x="21051" y="21049"/>
                  <a:pt x="21281" y="21049"/>
                  <a:pt x="21423" y="20105"/>
                </a:cubicBezTo>
                <a:cubicBezTo>
                  <a:pt x="21565" y="19161"/>
                  <a:pt x="21565" y="17630"/>
                  <a:pt x="21423" y="16685"/>
                </a:cubicBezTo>
                <a:lnTo>
                  <a:pt x="19165" y="1652"/>
                </a:lnTo>
                <a:cubicBezTo>
                  <a:pt x="18834" y="-551"/>
                  <a:pt x="18298" y="-551"/>
                  <a:pt x="17967" y="1652"/>
                </a:cubicBezTo>
                <a:lnTo>
                  <a:pt x="16051" y="14406"/>
                </a:lnTo>
                <a:cubicBezTo>
                  <a:pt x="16004" y="14721"/>
                  <a:pt x="15927" y="14721"/>
                  <a:pt x="15880" y="14406"/>
                </a:cubicBezTo>
                <a:lnTo>
                  <a:pt x="13965" y="1652"/>
                </a:lnTo>
                <a:cubicBezTo>
                  <a:pt x="13634" y="-551"/>
                  <a:pt x="13097" y="-551"/>
                  <a:pt x="12766" y="1652"/>
                </a:cubicBezTo>
                <a:lnTo>
                  <a:pt x="10851" y="14406"/>
                </a:lnTo>
                <a:cubicBezTo>
                  <a:pt x="10803" y="14721"/>
                  <a:pt x="10727" y="14721"/>
                  <a:pt x="10679" y="14406"/>
                </a:cubicBezTo>
                <a:lnTo>
                  <a:pt x="8764" y="1652"/>
                </a:lnTo>
                <a:cubicBezTo>
                  <a:pt x="8433" y="-551"/>
                  <a:pt x="7896" y="-551"/>
                  <a:pt x="7565" y="1652"/>
                </a:cubicBezTo>
                <a:lnTo>
                  <a:pt x="5650" y="14406"/>
                </a:lnTo>
                <a:cubicBezTo>
                  <a:pt x="5603" y="14721"/>
                  <a:pt x="5526" y="14721"/>
                  <a:pt x="5479" y="14406"/>
                </a:cubicBezTo>
                <a:lnTo>
                  <a:pt x="3563" y="1652"/>
                </a:lnTo>
                <a:cubicBezTo>
                  <a:pt x="3232" y="-551"/>
                  <a:pt x="2696" y="-551"/>
                  <a:pt x="2365" y="1652"/>
                </a:cubicBezTo>
                <a:lnTo>
                  <a:pt x="107" y="16685"/>
                </a:lnTo>
                <a:close/>
              </a:path>
            </a:pathLst>
          </a:custGeom>
          <a:solidFill>
            <a:srgbClr val="FFAA8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TextBox 21"/>
          <p:cNvSpPr txBox="1"/>
          <p:nvPr/>
        </p:nvSpPr>
        <p:spPr>
          <a:xfrm rot="5400000">
            <a:off x="9965791" y="3917464"/>
            <a:ext cx="338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>
                <a:ln w="0"/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2019 Creative Templats </a:t>
            </a:r>
          </a:p>
        </p:txBody>
      </p:sp>
      <p:sp>
        <p:nvSpPr>
          <p:cNvPr id="23" name="Right Triangle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Placeholder 4" descr="A picture containing person, dressed&#10;&#10;Description automatically generated">
            <a:extLst>
              <a:ext uri="{FF2B5EF4-FFF2-40B4-BE49-F238E27FC236}">
                <a16:creationId xmlns:a16="http://schemas.microsoft.com/office/drawing/2014/main" id="{0AF49603-BC18-4B0B-919D-931329DAF6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3" b="5823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pic>
        <p:nvPicPr>
          <p:cNvPr id="3" name="Picture Placeholder 2" descr="A picture containing person&#10;&#10;Description automatically generated">
            <a:extLst>
              <a:ext uri="{FF2B5EF4-FFF2-40B4-BE49-F238E27FC236}">
                <a16:creationId xmlns:a16="http://schemas.microsoft.com/office/drawing/2014/main" id="{3F8C3309-D79E-4BA8-B39D-3B2F6D31B3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1" b="6851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pic>
        <p:nvPicPr>
          <p:cNvPr id="9" name="Picture Placeholder 8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C7BA8249-9167-41B4-87C4-D768B6663A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7" r="23687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pic>
        <p:nvPicPr>
          <p:cNvPr id="7" name="Picture Placeholder 6" descr="A picture containing person, child&#10;&#10;Description automatically generated">
            <a:extLst>
              <a:ext uri="{FF2B5EF4-FFF2-40B4-BE49-F238E27FC236}">
                <a16:creationId xmlns:a16="http://schemas.microsoft.com/office/drawing/2014/main" id="{C8D7F11F-AB69-44D6-9597-E02411969D8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6" b="13146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pic>
        <p:nvPicPr>
          <p:cNvPr id="25" name="Picture 24" descr="Scottish Summit Corner Logo&#10;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94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291C0B5-D0BE-4381-B521-45623A8540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67B2F7-B9A9-4C69-B90F-DACDA667F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05" y="709952"/>
            <a:ext cx="9676190" cy="5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52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H="1">
            <a:off x="715023" y="-253553"/>
            <a:ext cx="3886008" cy="396530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715023" y="3062514"/>
            <a:ext cx="3886008" cy="3974921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6858001" y="1358510"/>
            <a:ext cx="3551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Release</a:t>
            </a:r>
            <a:endParaRPr lang="id-ID" sz="4000" b="1" i="1" spc="-150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Right Tri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solidFill>
            <a:schemeClr val="bg1">
              <a:lumMod val="85000"/>
            </a:schemeClr>
          </a:solidFill>
        </p:spPr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solidFill>
            <a:schemeClr val="bg1">
              <a:lumMod val="85000"/>
            </a:schemeClr>
          </a:solidFill>
        </p:spPr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solidFill>
            <a:schemeClr val="bg1">
              <a:lumMod val="85000"/>
            </a:schemeClr>
          </a:solidFill>
        </p:spPr>
      </p:sp>
      <p:pic>
        <p:nvPicPr>
          <p:cNvPr id="15" name="Picture 14" descr="Scottish Summit Corner Logo&#10;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D5F8D2-8EAC-4AFB-8BB8-4EAA7786224D}"/>
              </a:ext>
            </a:extLst>
          </p:cNvPr>
          <p:cNvSpPr txBox="1"/>
          <p:nvPr/>
        </p:nvSpPr>
        <p:spPr>
          <a:xfrm>
            <a:off x="6863227" y="3844563"/>
            <a:ext cx="3270123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Release to LCS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Release to UAT</a:t>
            </a:r>
          </a:p>
        </p:txBody>
      </p:sp>
    </p:spTree>
    <p:extLst>
      <p:ext uri="{BB962C8B-B14F-4D97-AF65-F5344CB8AC3E}">
        <p14:creationId xmlns:p14="http://schemas.microsoft.com/office/powerpoint/2010/main" val="3263114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7FEEF21-78D1-4D82-BE06-1B6E47EBC0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6BE99F-BF84-4446-8899-9A7C1EF6041F}"/>
              </a:ext>
            </a:extLst>
          </p:cNvPr>
          <p:cNvSpPr>
            <a:spLocks noGrp="1"/>
          </p:cNvSpPr>
          <p:nvPr/>
        </p:nvSpPr>
        <p:spPr>
          <a:xfrm>
            <a:off x="838200" y="5230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 LCS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9E9D7E-EFDA-45DC-B30C-4BE83CA6D566}"/>
              </a:ext>
            </a:extLst>
          </p:cNvPr>
          <p:cNvSpPr>
            <a:spLocks noGrp="1"/>
          </p:cNvSpPr>
          <p:nvPr/>
        </p:nvSpPr>
        <p:spPr>
          <a:xfrm>
            <a:off x="838200" y="1983581"/>
            <a:ext cx="5181600" cy="4351338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B9ED344-EED1-4D5C-A1A9-E628A16DCFA1}"/>
              </a:ext>
            </a:extLst>
          </p:cNvPr>
          <p:cNvSpPr>
            <a:spLocks noGrp="1"/>
          </p:cNvSpPr>
          <p:nvPr/>
        </p:nvSpPr>
        <p:spPr>
          <a:xfrm>
            <a:off x="7543800" y="1983581"/>
            <a:ext cx="3810000" cy="4351338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Stores result in LCS for your build in your asset library</a:t>
            </a:r>
          </a:p>
          <a:p>
            <a:r>
              <a:rPr lang="en-US" dirty="0"/>
              <a:t>Easy to select from</a:t>
            </a:r>
          </a:p>
          <a:p>
            <a:r>
              <a:rPr lang="en-US" dirty="0"/>
              <a:t>No fuss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C273A5-9DCB-45D1-B259-7F7D855ED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84" y="1983581"/>
            <a:ext cx="589848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749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8004295-3E6A-4592-A57A-7A17C0A994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C6BE99F-BF84-4446-8899-9A7C1EF6041F}"/>
              </a:ext>
            </a:extLst>
          </p:cNvPr>
          <p:cNvSpPr>
            <a:spLocks noGrp="1"/>
          </p:cNvSpPr>
          <p:nvPr/>
        </p:nvSpPr>
        <p:spPr>
          <a:xfrm>
            <a:off x="838200" y="5230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 an Environment (UAT)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9E9D7E-EFDA-45DC-B30C-4BE83CA6D566}"/>
              </a:ext>
            </a:extLst>
          </p:cNvPr>
          <p:cNvSpPr>
            <a:spLocks noGrp="1"/>
          </p:cNvSpPr>
          <p:nvPr/>
        </p:nvSpPr>
        <p:spPr>
          <a:xfrm>
            <a:off x="838200" y="1983581"/>
            <a:ext cx="5181600" cy="4351338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B9ED344-EED1-4D5C-A1A9-E628A16DCFA1}"/>
              </a:ext>
            </a:extLst>
          </p:cNvPr>
          <p:cNvSpPr>
            <a:spLocks noGrp="1"/>
          </p:cNvSpPr>
          <p:nvPr/>
        </p:nvSpPr>
        <p:spPr>
          <a:xfrm>
            <a:off x="7086600" y="1983581"/>
            <a:ext cx="4267200" cy="4351338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Automatic deployment to a standard environment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E50FE-A975-4C66-B296-5854CF986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4" y="1983581"/>
            <a:ext cx="60089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50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45800" y="0"/>
            <a:ext cx="1346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Tri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0342644" y="3272980"/>
            <a:ext cx="694270" cy="31204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5400000">
            <a:off x="9473324" y="3259723"/>
            <a:ext cx="4091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spc="6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Microsoft MVP</a:t>
            </a:r>
            <a:endParaRPr lang="id-ID" sz="1600" spc="6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895081" y="1944711"/>
            <a:ext cx="3551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i="1" spc="-150" dirty="0" err="1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enVista</a:t>
            </a:r>
            <a:r>
              <a:rPr lang="en-US" sz="40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 Corp.</a:t>
            </a:r>
            <a:endParaRPr lang="id-ID" sz="4000" b="1" i="1" spc="-150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r"/>
            <a:r>
              <a:rPr lang="en-GB" sz="20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Technical Architect</a:t>
            </a:r>
            <a:endParaRPr lang="en-US" sz="20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Right Tri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0" y="-14007"/>
            <a:ext cx="1790163" cy="194471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2105040" y="2914777"/>
            <a:ext cx="6916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Nathan Clouse</a:t>
            </a:r>
            <a:endParaRPr lang="id-ID" sz="6600" b="1" i="1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4" name="Picture 13" descr="Corner Scottish Summit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8"/>
            <a:ext cx="948070" cy="948070"/>
          </a:xfrm>
          <a:prstGeom prst="rect">
            <a:avLst/>
          </a:prstGeom>
        </p:spPr>
      </p:pic>
      <p:pic>
        <p:nvPicPr>
          <p:cNvPr id="4" name="Picture Placeholder 3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50CE6308-C537-4174-B374-939EFA3C6C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" r="2280"/>
          <a:stretch>
            <a:fillRect/>
          </a:stretch>
        </p:blipFill>
        <p:spPr>
          <a:xfrm>
            <a:off x="7448838" y="2281792"/>
            <a:ext cx="2189786" cy="22944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69FEA-68A6-4DAD-A7CD-E6B1AD9236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44FB0-EB83-416F-AD92-D0897868AD42}"/>
              </a:ext>
            </a:extLst>
          </p:cNvPr>
          <p:cNvSpPr txBox="1"/>
          <p:nvPr/>
        </p:nvSpPr>
        <p:spPr>
          <a:xfrm>
            <a:off x="1155560" y="3949002"/>
            <a:ext cx="3350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write code. Sometimes it’s good. </a:t>
            </a:r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www.atomicax.com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@NathanClouseAX</a:t>
            </a:r>
          </a:p>
          <a:p>
            <a:r>
              <a:rPr lang="en-US" dirty="0">
                <a:solidFill>
                  <a:schemeClr val="bg1"/>
                </a:solidFill>
              </a:rPr>
              <a:t>nclouse@envistacorp.com</a:t>
            </a:r>
          </a:p>
        </p:txBody>
      </p:sp>
    </p:spTree>
    <p:extLst>
      <p:ext uri="{BB962C8B-B14F-4D97-AF65-F5344CB8AC3E}">
        <p14:creationId xmlns:p14="http://schemas.microsoft.com/office/powerpoint/2010/main" val="1817387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A26252-2E27-4089-8E76-C4425B434E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E1BC1C-E0EB-4453-BB49-ECFE9D81E4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E30516-1B14-42DF-9508-ED35193562A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C9AA3-21A9-4413-97A8-F3ACDFF10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075" y="1313544"/>
            <a:ext cx="7616602" cy="5031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B6C1ED-2BE9-45D7-9279-AE4F23DA2B4A}"/>
              </a:ext>
            </a:extLst>
          </p:cNvPr>
          <p:cNvSpPr txBox="1"/>
          <p:nvPr/>
        </p:nvSpPr>
        <p:spPr>
          <a:xfrm>
            <a:off x="1155560" y="361741"/>
            <a:ext cx="3838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spc="-150" dirty="0">
                <a:solidFill>
                  <a:schemeClr val="accent3"/>
                </a:solidFill>
                <a:latin typeface="Montserrat" charset="0"/>
              </a:rPr>
              <a:t>New Feedback Loop</a:t>
            </a:r>
          </a:p>
        </p:txBody>
      </p:sp>
    </p:spTree>
    <p:extLst>
      <p:ext uri="{BB962C8B-B14F-4D97-AF65-F5344CB8AC3E}">
        <p14:creationId xmlns:p14="http://schemas.microsoft.com/office/powerpoint/2010/main" val="2784066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5418BD3-047A-4217-97B0-F637478219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3AB466-45C0-43D5-BEC4-45BD2B0C4C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B3D9F7-F14A-4A00-B445-96CCFF0A7DE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3" name="Picture 2" descr="Image result for azure devops cicd">
            <a:extLst>
              <a:ext uri="{FF2B5EF4-FFF2-40B4-BE49-F238E27FC236}">
                <a16:creationId xmlns:a16="http://schemas.microsoft.com/office/drawing/2014/main" id="{D28331C1-2AE7-411D-A557-AA00FD67C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81138"/>
            <a:ext cx="97536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56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A40A9FF-7495-46A4-87DD-EE3E49C53DB7}"/>
              </a:ext>
            </a:extLst>
          </p:cNvPr>
          <p:cNvSpPr txBox="1"/>
          <p:nvPr/>
        </p:nvSpPr>
        <p:spPr>
          <a:xfrm>
            <a:off x="3047162" y="3305237"/>
            <a:ext cx="7403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http://www.atomicax.com/article/moving-tfvc-git-azdo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1B2B7-566E-4BF8-B003-F8D724F17A29}"/>
              </a:ext>
            </a:extLst>
          </p:cNvPr>
          <p:cNvSpPr txBox="1"/>
          <p:nvPr/>
        </p:nvSpPr>
        <p:spPr>
          <a:xfrm>
            <a:off x="3047163" y="1962835"/>
            <a:ext cx="7403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http://www.atomicax.com/article/giting-started-git-d365fo-and-other-puns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E17049-4201-486F-9217-A3638E47CBFB}"/>
              </a:ext>
            </a:extLst>
          </p:cNvPr>
          <p:cNvSpPr txBox="1"/>
          <p:nvPr/>
        </p:nvSpPr>
        <p:spPr>
          <a:xfrm>
            <a:off x="3047162" y="3976438"/>
            <a:ext cx="7403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http://www.atomicax.com/article/getting-started-tfvc-and-d365fo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E2334F-1569-476C-B3E1-914743ED5EEA}"/>
              </a:ext>
            </a:extLst>
          </p:cNvPr>
          <p:cNvSpPr txBox="1"/>
          <p:nvPr/>
        </p:nvSpPr>
        <p:spPr>
          <a:xfrm>
            <a:off x="3047163" y="2634036"/>
            <a:ext cx="7403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http://www.atomicax.com/article/getting-started-gated-checkins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5C14-7631-4DC9-892E-3BD3EDEDBE49}"/>
              </a:ext>
            </a:extLst>
          </p:cNvPr>
          <p:cNvSpPr txBox="1"/>
          <p:nvPr/>
        </p:nvSpPr>
        <p:spPr>
          <a:xfrm>
            <a:off x="3047162" y="4647639"/>
            <a:ext cx="7403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http://www.atomicax.com/article/why-gated-check-ins-are-awesome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AF9125-4FD2-4D9C-8795-B599FFF8C21D}"/>
              </a:ext>
            </a:extLst>
          </p:cNvPr>
          <p:cNvSpPr txBox="1"/>
          <p:nvPr/>
        </p:nvSpPr>
        <p:spPr>
          <a:xfrm>
            <a:off x="1155560" y="361741"/>
            <a:ext cx="3838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spc="-150" dirty="0">
                <a:solidFill>
                  <a:schemeClr val="accent3"/>
                </a:solidFill>
                <a:latin typeface="Montserrat" charset="0"/>
              </a:rPr>
              <a:t>Sources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C0AADA-2C02-4273-9568-D1EB66063111}"/>
              </a:ext>
            </a:extLst>
          </p:cNvPr>
          <p:cNvSpPr txBox="1"/>
          <p:nvPr/>
        </p:nvSpPr>
        <p:spPr>
          <a:xfrm>
            <a:off x="3047162" y="5318840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http://www.atomicax.com/article/staging-and-git</a:t>
            </a:r>
          </a:p>
        </p:txBody>
      </p:sp>
    </p:spTree>
    <p:extLst>
      <p:ext uri="{BB962C8B-B14F-4D97-AF65-F5344CB8AC3E}">
        <p14:creationId xmlns:p14="http://schemas.microsoft.com/office/powerpoint/2010/main" val="3070602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Background with pink and blue gradient from previous event ">
            <a:extLst>
              <a:ext uri="{FF2B5EF4-FFF2-40B4-BE49-F238E27FC236}">
                <a16:creationId xmlns:a16="http://schemas.microsoft.com/office/drawing/2014/main" id="{70EECA8A-06F2-4DD9-9CC2-DC340E177E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9" b="7869"/>
          <a:stretch/>
        </p:blipFill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</p:pic>
      <p:sp>
        <p:nvSpPr>
          <p:cNvPr id="7" name="TextBox 6"/>
          <p:cNvSpPr txBox="1"/>
          <p:nvPr/>
        </p:nvSpPr>
        <p:spPr>
          <a:xfrm rot="16200000">
            <a:off x="-3041338" y="3075058"/>
            <a:ext cx="6858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#ScottishSummit2021</a:t>
            </a:r>
            <a:endParaRPr lang="id-ID" sz="4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9" name="Picture 8" descr="Scottish Summit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63" y="1348563"/>
            <a:ext cx="4160874" cy="4160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5A45EB-DA5D-4018-827F-841164F23032}"/>
              </a:ext>
            </a:extLst>
          </p:cNvPr>
          <p:cNvSpPr txBox="1"/>
          <p:nvPr/>
        </p:nvSpPr>
        <p:spPr>
          <a:xfrm rot="16200000">
            <a:off x="5679032" y="-220976"/>
            <a:ext cx="800219" cy="1215828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GB" sz="4000" b="1" i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 You</a:t>
            </a:r>
            <a:endParaRPr lang="id-ID" sz="4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533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 rot="16200000">
            <a:off x="-2362688" y="2967335"/>
            <a:ext cx="6858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i="1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Agenda</a:t>
            </a:r>
            <a:endParaRPr lang="id-ID" sz="5400" b="1" i="1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4175F9-8E9C-4E2C-AFA4-6153FC3FDC12}"/>
              </a:ext>
            </a:extLst>
          </p:cNvPr>
          <p:cNvSpPr txBox="1"/>
          <p:nvPr/>
        </p:nvSpPr>
        <p:spPr>
          <a:xfrm>
            <a:off x="1835152" y="3873887"/>
            <a:ext cx="3270123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What is Source Control</a:t>
            </a: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TFVC</a:t>
            </a: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GIT</a:t>
            </a: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Converting To Git</a:t>
            </a:r>
          </a:p>
        </p:txBody>
      </p:sp>
      <p:pic>
        <p:nvPicPr>
          <p:cNvPr id="4" name="Picture Placeholder 3" descr="David Tennant acting as the 7th Doctor in Doctor Who. Indoors, in office peering over cubicle, smiling">
            <a:extLst>
              <a:ext uri="{FF2B5EF4-FFF2-40B4-BE49-F238E27FC236}">
                <a16:creationId xmlns:a16="http://schemas.microsoft.com/office/drawing/2014/main" id="{06F6C22B-606C-4E73-8FCE-15F790C104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3" b="8123"/>
          <a:stretch/>
        </p:blipFill>
        <p:spPr>
          <a:xfrm>
            <a:off x="2224914" y="0"/>
            <a:ext cx="7785100" cy="4343400"/>
          </a:xfrm>
          <a:solidFill>
            <a:schemeClr val="bg1">
              <a:lumMod val="8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378D6B-D909-4A00-9067-48CE89C73F73}"/>
              </a:ext>
            </a:extLst>
          </p:cNvPr>
          <p:cNvSpPr txBox="1"/>
          <p:nvPr/>
        </p:nvSpPr>
        <p:spPr>
          <a:xfrm>
            <a:off x="6696963" y="3873886"/>
            <a:ext cx="3270123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Getting Started</a:t>
            </a: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Branching</a:t>
            </a: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Merging</a:t>
            </a: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Automation and Actions</a:t>
            </a: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Pull Requests</a:t>
            </a: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Build and Release</a:t>
            </a:r>
            <a:endParaRPr lang="en-GB" sz="2000" dirty="0">
              <a:solidFill>
                <a:schemeClr val="bg1">
                  <a:lumMod val="65000"/>
                </a:schemeClr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270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sitting in a chair&#10;&#10;Description automatically generated with medium confidence">
            <a:extLst>
              <a:ext uri="{FF2B5EF4-FFF2-40B4-BE49-F238E27FC236}">
                <a16:creationId xmlns:a16="http://schemas.microsoft.com/office/drawing/2014/main" id="{755D21AD-8CD2-4D7E-89C5-36C12A1C04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1" r="16851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4175F9-8E9C-4E2C-AFA4-6153FC3FDC12}"/>
              </a:ext>
            </a:extLst>
          </p:cNvPr>
          <p:cNvSpPr txBox="1"/>
          <p:nvPr/>
        </p:nvSpPr>
        <p:spPr>
          <a:xfrm>
            <a:off x="7771436" y="2591487"/>
            <a:ext cx="3773531" cy="366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Tracks and Manages code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For F&amp;O…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TFVC – Team Foundation Version Control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Git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GitHub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Azure DevOps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GitLab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1">
                  <a:lumMod val="6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7245625" y="1111942"/>
            <a:ext cx="4462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What is</a:t>
            </a:r>
            <a:endParaRPr lang="id-ID" sz="4000" b="1" i="1" spc="-150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en-GB" sz="40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Source Control</a:t>
            </a:r>
            <a:endParaRPr lang="en-US" sz="40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ight Tri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Google Shape;236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64945" y="5892457"/>
            <a:ext cx="1812983" cy="263252"/>
          </a:xfrm>
          <a:custGeom>
            <a:avLst/>
            <a:gdLst/>
            <a:ahLst/>
            <a:cxnLst/>
            <a:rect l="l" t="t" r="r" b="b"/>
            <a:pathLst>
              <a:path w="21529" h="20813" extrusionOk="0">
                <a:moveTo>
                  <a:pt x="107" y="16685"/>
                </a:moveTo>
                <a:cubicBezTo>
                  <a:pt x="-35" y="17630"/>
                  <a:pt x="-35" y="19161"/>
                  <a:pt x="107" y="20105"/>
                </a:cubicBezTo>
                <a:cubicBezTo>
                  <a:pt x="249" y="21049"/>
                  <a:pt x="479" y="21049"/>
                  <a:pt x="620" y="20105"/>
                </a:cubicBezTo>
                <a:lnTo>
                  <a:pt x="2878" y="5072"/>
                </a:lnTo>
                <a:cubicBezTo>
                  <a:pt x="2926" y="4757"/>
                  <a:pt x="3002" y="4757"/>
                  <a:pt x="3050" y="5072"/>
                </a:cubicBezTo>
                <a:lnTo>
                  <a:pt x="4965" y="17825"/>
                </a:lnTo>
                <a:cubicBezTo>
                  <a:pt x="5296" y="20028"/>
                  <a:pt x="5833" y="20028"/>
                  <a:pt x="6163" y="17825"/>
                </a:cubicBezTo>
                <a:lnTo>
                  <a:pt x="8079" y="5072"/>
                </a:lnTo>
                <a:cubicBezTo>
                  <a:pt x="8126" y="4757"/>
                  <a:pt x="8203" y="4757"/>
                  <a:pt x="8250" y="5072"/>
                </a:cubicBezTo>
                <a:lnTo>
                  <a:pt x="10166" y="17825"/>
                </a:lnTo>
                <a:cubicBezTo>
                  <a:pt x="10497" y="20028"/>
                  <a:pt x="11033" y="20028"/>
                  <a:pt x="11364" y="17825"/>
                </a:cubicBezTo>
                <a:lnTo>
                  <a:pt x="13280" y="5072"/>
                </a:lnTo>
                <a:cubicBezTo>
                  <a:pt x="13327" y="4757"/>
                  <a:pt x="13404" y="4757"/>
                  <a:pt x="13451" y="5072"/>
                </a:cubicBezTo>
                <a:lnTo>
                  <a:pt x="15367" y="17825"/>
                </a:lnTo>
                <a:cubicBezTo>
                  <a:pt x="15697" y="20028"/>
                  <a:pt x="16234" y="20028"/>
                  <a:pt x="16565" y="17825"/>
                </a:cubicBezTo>
                <a:lnTo>
                  <a:pt x="18480" y="5072"/>
                </a:lnTo>
                <a:cubicBezTo>
                  <a:pt x="18528" y="4757"/>
                  <a:pt x="18604" y="4757"/>
                  <a:pt x="18652" y="5072"/>
                </a:cubicBezTo>
                <a:lnTo>
                  <a:pt x="20910" y="20105"/>
                </a:lnTo>
                <a:cubicBezTo>
                  <a:pt x="21051" y="21049"/>
                  <a:pt x="21281" y="21049"/>
                  <a:pt x="21423" y="20105"/>
                </a:cubicBezTo>
                <a:cubicBezTo>
                  <a:pt x="21565" y="19161"/>
                  <a:pt x="21565" y="17630"/>
                  <a:pt x="21423" y="16685"/>
                </a:cubicBezTo>
                <a:lnTo>
                  <a:pt x="19165" y="1652"/>
                </a:lnTo>
                <a:cubicBezTo>
                  <a:pt x="18834" y="-551"/>
                  <a:pt x="18298" y="-551"/>
                  <a:pt x="17967" y="1652"/>
                </a:cubicBezTo>
                <a:lnTo>
                  <a:pt x="16051" y="14406"/>
                </a:lnTo>
                <a:cubicBezTo>
                  <a:pt x="16004" y="14721"/>
                  <a:pt x="15927" y="14721"/>
                  <a:pt x="15880" y="14406"/>
                </a:cubicBezTo>
                <a:lnTo>
                  <a:pt x="13965" y="1652"/>
                </a:lnTo>
                <a:cubicBezTo>
                  <a:pt x="13634" y="-551"/>
                  <a:pt x="13097" y="-551"/>
                  <a:pt x="12766" y="1652"/>
                </a:cubicBezTo>
                <a:lnTo>
                  <a:pt x="10851" y="14406"/>
                </a:lnTo>
                <a:cubicBezTo>
                  <a:pt x="10803" y="14721"/>
                  <a:pt x="10727" y="14721"/>
                  <a:pt x="10679" y="14406"/>
                </a:cubicBezTo>
                <a:lnTo>
                  <a:pt x="8764" y="1652"/>
                </a:lnTo>
                <a:cubicBezTo>
                  <a:pt x="8433" y="-551"/>
                  <a:pt x="7896" y="-551"/>
                  <a:pt x="7565" y="1652"/>
                </a:cubicBezTo>
                <a:lnTo>
                  <a:pt x="5650" y="14406"/>
                </a:lnTo>
                <a:cubicBezTo>
                  <a:pt x="5603" y="14721"/>
                  <a:pt x="5526" y="14721"/>
                  <a:pt x="5479" y="14406"/>
                </a:cubicBezTo>
                <a:lnTo>
                  <a:pt x="3563" y="1652"/>
                </a:lnTo>
                <a:cubicBezTo>
                  <a:pt x="3232" y="-551"/>
                  <a:pt x="2696" y="-551"/>
                  <a:pt x="2365" y="1652"/>
                </a:cubicBezTo>
                <a:lnTo>
                  <a:pt x="107" y="16685"/>
                </a:lnTo>
                <a:close/>
              </a:path>
            </a:pathLst>
          </a:custGeom>
          <a:solidFill>
            <a:srgbClr val="FFAA8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Picture 10" descr="Scottish Summit Corner Logo&#10;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15CE4A-3D88-4A5B-95AB-40F5C88979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171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text, outdoor, person&#10;&#10;Description automatically generated">
            <a:extLst>
              <a:ext uri="{FF2B5EF4-FFF2-40B4-BE49-F238E27FC236}">
                <a16:creationId xmlns:a16="http://schemas.microsoft.com/office/drawing/2014/main" id="{9221DCB2-F2E6-4A6C-962F-238B77E3DD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9" b="19339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4175F9-8E9C-4E2C-AFA4-6153FC3FDC12}"/>
              </a:ext>
            </a:extLst>
          </p:cNvPr>
          <p:cNvSpPr txBox="1"/>
          <p:nvPr/>
        </p:nvSpPr>
        <p:spPr>
          <a:xfrm>
            <a:off x="7801582" y="2490795"/>
            <a:ext cx="1949611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Manage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Plan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Create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Verify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Package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7290427" y="1061596"/>
            <a:ext cx="4462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What Should</a:t>
            </a:r>
            <a:endParaRPr lang="id-ID" sz="4000" b="1" i="1" spc="-150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en-GB" sz="40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It do</a:t>
            </a:r>
            <a:endParaRPr lang="en-US" sz="40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ight Tri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Google Shape;236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64945" y="5892457"/>
            <a:ext cx="1812983" cy="263252"/>
          </a:xfrm>
          <a:custGeom>
            <a:avLst/>
            <a:gdLst/>
            <a:ahLst/>
            <a:cxnLst/>
            <a:rect l="l" t="t" r="r" b="b"/>
            <a:pathLst>
              <a:path w="21529" h="20813" extrusionOk="0">
                <a:moveTo>
                  <a:pt x="107" y="16685"/>
                </a:moveTo>
                <a:cubicBezTo>
                  <a:pt x="-35" y="17630"/>
                  <a:pt x="-35" y="19161"/>
                  <a:pt x="107" y="20105"/>
                </a:cubicBezTo>
                <a:cubicBezTo>
                  <a:pt x="249" y="21049"/>
                  <a:pt x="479" y="21049"/>
                  <a:pt x="620" y="20105"/>
                </a:cubicBezTo>
                <a:lnTo>
                  <a:pt x="2878" y="5072"/>
                </a:lnTo>
                <a:cubicBezTo>
                  <a:pt x="2926" y="4757"/>
                  <a:pt x="3002" y="4757"/>
                  <a:pt x="3050" y="5072"/>
                </a:cubicBezTo>
                <a:lnTo>
                  <a:pt x="4965" y="17825"/>
                </a:lnTo>
                <a:cubicBezTo>
                  <a:pt x="5296" y="20028"/>
                  <a:pt x="5833" y="20028"/>
                  <a:pt x="6163" y="17825"/>
                </a:cubicBezTo>
                <a:lnTo>
                  <a:pt x="8079" y="5072"/>
                </a:lnTo>
                <a:cubicBezTo>
                  <a:pt x="8126" y="4757"/>
                  <a:pt x="8203" y="4757"/>
                  <a:pt x="8250" y="5072"/>
                </a:cubicBezTo>
                <a:lnTo>
                  <a:pt x="10166" y="17825"/>
                </a:lnTo>
                <a:cubicBezTo>
                  <a:pt x="10497" y="20028"/>
                  <a:pt x="11033" y="20028"/>
                  <a:pt x="11364" y="17825"/>
                </a:cubicBezTo>
                <a:lnTo>
                  <a:pt x="13280" y="5072"/>
                </a:lnTo>
                <a:cubicBezTo>
                  <a:pt x="13327" y="4757"/>
                  <a:pt x="13404" y="4757"/>
                  <a:pt x="13451" y="5072"/>
                </a:cubicBezTo>
                <a:lnTo>
                  <a:pt x="15367" y="17825"/>
                </a:lnTo>
                <a:cubicBezTo>
                  <a:pt x="15697" y="20028"/>
                  <a:pt x="16234" y="20028"/>
                  <a:pt x="16565" y="17825"/>
                </a:cubicBezTo>
                <a:lnTo>
                  <a:pt x="18480" y="5072"/>
                </a:lnTo>
                <a:cubicBezTo>
                  <a:pt x="18528" y="4757"/>
                  <a:pt x="18604" y="4757"/>
                  <a:pt x="18652" y="5072"/>
                </a:cubicBezTo>
                <a:lnTo>
                  <a:pt x="20910" y="20105"/>
                </a:lnTo>
                <a:cubicBezTo>
                  <a:pt x="21051" y="21049"/>
                  <a:pt x="21281" y="21049"/>
                  <a:pt x="21423" y="20105"/>
                </a:cubicBezTo>
                <a:cubicBezTo>
                  <a:pt x="21565" y="19161"/>
                  <a:pt x="21565" y="17630"/>
                  <a:pt x="21423" y="16685"/>
                </a:cubicBezTo>
                <a:lnTo>
                  <a:pt x="19165" y="1652"/>
                </a:lnTo>
                <a:cubicBezTo>
                  <a:pt x="18834" y="-551"/>
                  <a:pt x="18298" y="-551"/>
                  <a:pt x="17967" y="1652"/>
                </a:cubicBezTo>
                <a:lnTo>
                  <a:pt x="16051" y="14406"/>
                </a:lnTo>
                <a:cubicBezTo>
                  <a:pt x="16004" y="14721"/>
                  <a:pt x="15927" y="14721"/>
                  <a:pt x="15880" y="14406"/>
                </a:cubicBezTo>
                <a:lnTo>
                  <a:pt x="13965" y="1652"/>
                </a:lnTo>
                <a:cubicBezTo>
                  <a:pt x="13634" y="-551"/>
                  <a:pt x="13097" y="-551"/>
                  <a:pt x="12766" y="1652"/>
                </a:cubicBezTo>
                <a:lnTo>
                  <a:pt x="10851" y="14406"/>
                </a:lnTo>
                <a:cubicBezTo>
                  <a:pt x="10803" y="14721"/>
                  <a:pt x="10727" y="14721"/>
                  <a:pt x="10679" y="14406"/>
                </a:cubicBezTo>
                <a:lnTo>
                  <a:pt x="8764" y="1652"/>
                </a:lnTo>
                <a:cubicBezTo>
                  <a:pt x="8433" y="-551"/>
                  <a:pt x="7896" y="-551"/>
                  <a:pt x="7565" y="1652"/>
                </a:cubicBezTo>
                <a:lnTo>
                  <a:pt x="5650" y="14406"/>
                </a:lnTo>
                <a:cubicBezTo>
                  <a:pt x="5603" y="14721"/>
                  <a:pt x="5526" y="14721"/>
                  <a:pt x="5479" y="14406"/>
                </a:cubicBezTo>
                <a:lnTo>
                  <a:pt x="3563" y="1652"/>
                </a:lnTo>
                <a:cubicBezTo>
                  <a:pt x="3232" y="-551"/>
                  <a:pt x="2696" y="-551"/>
                  <a:pt x="2365" y="1652"/>
                </a:cubicBezTo>
                <a:lnTo>
                  <a:pt x="107" y="16685"/>
                </a:lnTo>
                <a:close/>
              </a:path>
            </a:pathLst>
          </a:custGeom>
          <a:solidFill>
            <a:srgbClr val="FFAA8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Picture 10" descr="Scottish Summit Corner Logo&#10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C02569-6184-4BC9-BDEC-AC7ADB029CB1}"/>
              </a:ext>
            </a:extLst>
          </p:cNvPr>
          <p:cNvSpPr txBox="1"/>
          <p:nvPr/>
        </p:nvSpPr>
        <p:spPr>
          <a:xfrm>
            <a:off x="9551621" y="2490795"/>
            <a:ext cx="1949611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Secure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Release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Configure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Monitor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Protect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6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CAB4AD-4208-478B-BAB5-5D82403E7F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6788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4175F9-8E9C-4E2C-AFA4-6153FC3FDC12}"/>
              </a:ext>
            </a:extLst>
          </p:cNvPr>
          <p:cNvSpPr txBox="1"/>
          <p:nvPr/>
        </p:nvSpPr>
        <p:spPr>
          <a:xfrm>
            <a:off x="1427373" y="3606765"/>
            <a:ext cx="327012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But it’s supported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Push based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Branches last nearly forever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Monolithic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1931367" y="1745549"/>
            <a:ext cx="3551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TFVC</a:t>
            </a:r>
            <a:endParaRPr lang="id-ID" sz="4000" b="1" i="1" spc="-150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r"/>
            <a:r>
              <a:rPr lang="en-GB" sz="40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Sucks</a:t>
            </a:r>
            <a:endParaRPr lang="en-US" sz="40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0" y="0"/>
            <a:ext cx="1790163" cy="194471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Google Shape;236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04686" y="1065071"/>
            <a:ext cx="1812983" cy="263252"/>
          </a:xfrm>
          <a:custGeom>
            <a:avLst/>
            <a:gdLst/>
            <a:ahLst/>
            <a:cxnLst/>
            <a:rect l="l" t="t" r="r" b="b"/>
            <a:pathLst>
              <a:path w="21529" h="20813" extrusionOk="0">
                <a:moveTo>
                  <a:pt x="107" y="16685"/>
                </a:moveTo>
                <a:cubicBezTo>
                  <a:pt x="-35" y="17630"/>
                  <a:pt x="-35" y="19161"/>
                  <a:pt x="107" y="20105"/>
                </a:cubicBezTo>
                <a:cubicBezTo>
                  <a:pt x="249" y="21049"/>
                  <a:pt x="479" y="21049"/>
                  <a:pt x="620" y="20105"/>
                </a:cubicBezTo>
                <a:lnTo>
                  <a:pt x="2878" y="5072"/>
                </a:lnTo>
                <a:cubicBezTo>
                  <a:pt x="2926" y="4757"/>
                  <a:pt x="3002" y="4757"/>
                  <a:pt x="3050" y="5072"/>
                </a:cubicBezTo>
                <a:lnTo>
                  <a:pt x="4965" y="17825"/>
                </a:lnTo>
                <a:cubicBezTo>
                  <a:pt x="5296" y="20028"/>
                  <a:pt x="5833" y="20028"/>
                  <a:pt x="6163" y="17825"/>
                </a:cubicBezTo>
                <a:lnTo>
                  <a:pt x="8079" y="5072"/>
                </a:lnTo>
                <a:cubicBezTo>
                  <a:pt x="8126" y="4757"/>
                  <a:pt x="8203" y="4757"/>
                  <a:pt x="8250" y="5072"/>
                </a:cubicBezTo>
                <a:lnTo>
                  <a:pt x="10166" y="17825"/>
                </a:lnTo>
                <a:cubicBezTo>
                  <a:pt x="10497" y="20028"/>
                  <a:pt x="11033" y="20028"/>
                  <a:pt x="11364" y="17825"/>
                </a:cubicBezTo>
                <a:lnTo>
                  <a:pt x="13280" y="5072"/>
                </a:lnTo>
                <a:cubicBezTo>
                  <a:pt x="13327" y="4757"/>
                  <a:pt x="13404" y="4757"/>
                  <a:pt x="13451" y="5072"/>
                </a:cubicBezTo>
                <a:lnTo>
                  <a:pt x="15367" y="17825"/>
                </a:lnTo>
                <a:cubicBezTo>
                  <a:pt x="15697" y="20028"/>
                  <a:pt x="16234" y="20028"/>
                  <a:pt x="16565" y="17825"/>
                </a:cubicBezTo>
                <a:lnTo>
                  <a:pt x="18480" y="5072"/>
                </a:lnTo>
                <a:cubicBezTo>
                  <a:pt x="18528" y="4757"/>
                  <a:pt x="18604" y="4757"/>
                  <a:pt x="18652" y="5072"/>
                </a:cubicBezTo>
                <a:lnTo>
                  <a:pt x="20910" y="20105"/>
                </a:lnTo>
                <a:cubicBezTo>
                  <a:pt x="21051" y="21049"/>
                  <a:pt x="21281" y="21049"/>
                  <a:pt x="21423" y="20105"/>
                </a:cubicBezTo>
                <a:cubicBezTo>
                  <a:pt x="21565" y="19161"/>
                  <a:pt x="21565" y="17630"/>
                  <a:pt x="21423" y="16685"/>
                </a:cubicBezTo>
                <a:lnTo>
                  <a:pt x="19165" y="1652"/>
                </a:lnTo>
                <a:cubicBezTo>
                  <a:pt x="18834" y="-551"/>
                  <a:pt x="18298" y="-551"/>
                  <a:pt x="17967" y="1652"/>
                </a:cubicBezTo>
                <a:lnTo>
                  <a:pt x="16051" y="14406"/>
                </a:lnTo>
                <a:cubicBezTo>
                  <a:pt x="16004" y="14721"/>
                  <a:pt x="15927" y="14721"/>
                  <a:pt x="15880" y="14406"/>
                </a:cubicBezTo>
                <a:lnTo>
                  <a:pt x="13965" y="1652"/>
                </a:lnTo>
                <a:cubicBezTo>
                  <a:pt x="13634" y="-551"/>
                  <a:pt x="13097" y="-551"/>
                  <a:pt x="12766" y="1652"/>
                </a:cubicBezTo>
                <a:lnTo>
                  <a:pt x="10851" y="14406"/>
                </a:lnTo>
                <a:cubicBezTo>
                  <a:pt x="10803" y="14721"/>
                  <a:pt x="10727" y="14721"/>
                  <a:pt x="10679" y="14406"/>
                </a:cubicBezTo>
                <a:lnTo>
                  <a:pt x="8764" y="1652"/>
                </a:lnTo>
                <a:cubicBezTo>
                  <a:pt x="8433" y="-551"/>
                  <a:pt x="7896" y="-551"/>
                  <a:pt x="7565" y="1652"/>
                </a:cubicBezTo>
                <a:lnTo>
                  <a:pt x="5650" y="14406"/>
                </a:lnTo>
                <a:cubicBezTo>
                  <a:pt x="5603" y="14721"/>
                  <a:pt x="5526" y="14721"/>
                  <a:pt x="5479" y="14406"/>
                </a:cubicBezTo>
                <a:lnTo>
                  <a:pt x="3563" y="1652"/>
                </a:lnTo>
                <a:cubicBezTo>
                  <a:pt x="3232" y="-551"/>
                  <a:pt x="2696" y="-551"/>
                  <a:pt x="2365" y="1652"/>
                </a:cubicBezTo>
                <a:lnTo>
                  <a:pt x="107" y="16685"/>
                </a:lnTo>
                <a:close/>
              </a:path>
            </a:pathLst>
          </a:custGeom>
          <a:solidFill>
            <a:srgbClr val="FFAA8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Picture 11" descr="Scottish Summit Corner Logo&#10;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8"/>
            <a:ext cx="948070" cy="94807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44EA0E-AB34-4FD2-ACF3-313071D032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5" name="Picture Placeholder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69D1CB00-10B3-48B5-A051-7C5210F092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2" r="180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02157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F53A7AEA-28FF-43FD-852F-6805DEB9EB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7" r="19787"/>
          <a:stretch>
            <a:fillRect/>
          </a:stretch>
        </p:blipFill>
        <p:spPr>
          <a:solidFill>
            <a:schemeClr val="bg1">
              <a:lumMod val="8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4175F9-8E9C-4E2C-AFA4-6153FC3FDC12}"/>
              </a:ext>
            </a:extLst>
          </p:cNvPr>
          <p:cNvSpPr txBox="1"/>
          <p:nvPr/>
        </p:nvSpPr>
        <p:spPr>
          <a:xfrm>
            <a:off x="1427373" y="3606765"/>
            <a:ext cx="327012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Not Supported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Modern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Pull based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Branches are short 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1931367" y="1745549"/>
            <a:ext cx="3551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Git</a:t>
            </a:r>
            <a:endParaRPr lang="id-ID" sz="4000" b="1" i="1" spc="-150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r"/>
            <a:r>
              <a:rPr lang="en-GB" sz="40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Is awesome</a:t>
            </a:r>
            <a:endParaRPr lang="en-US" sz="40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0" y="0"/>
            <a:ext cx="1790163" cy="194471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Google Shape;236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04686" y="1065071"/>
            <a:ext cx="1812983" cy="263252"/>
          </a:xfrm>
          <a:custGeom>
            <a:avLst/>
            <a:gdLst/>
            <a:ahLst/>
            <a:cxnLst/>
            <a:rect l="l" t="t" r="r" b="b"/>
            <a:pathLst>
              <a:path w="21529" h="20813" extrusionOk="0">
                <a:moveTo>
                  <a:pt x="107" y="16685"/>
                </a:moveTo>
                <a:cubicBezTo>
                  <a:pt x="-35" y="17630"/>
                  <a:pt x="-35" y="19161"/>
                  <a:pt x="107" y="20105"/>
                </a:cubicBezTo>
                <a:cubicBezTo>
                  <a:pt x="249" y="21049"/>
                  <a:pt x="479" y="21049"/>
                  <a:pt x="620" y="20105"/>
                </a:cubicBezTo>
                <a:lnTo>
                  <a:pt x="2878" y="5072"/>
                </a:lnTo>
                <a:cubicBezTo>
                  <a:pt x="2926" y="4757"/>
                  <a:pt x="3002" y="4757"/>
                  <a:pt x="3050" y="5072"/>
                </a:cubicBezTo>
                <a:lnTo>
                  <a:pt x="4965" y="17825"/>
                </a:lnTo>
                <a:cubicBezTo>
                  <a:pt x="5296" y="20028"/>
                  <a:pt x="5833" y="20028"/>
                  <a:pt x="6163" y="17825"/>
                </a:cubicBezTo>
                <a:lnTo>
                  <a:pt x="8079" y="5072"/>
                </a:lnTo>
                <a:cubicBezTo>
                  <a:pt x="8126" y="4757"/>
                  <a:pt x="8203" y="4757"/>
                  <a:pt x="8250" y="5072"/>
                </a:cubicBezTo>
                <a:lnTo>
                  <a:pt x="10166" y="17825"/>
                </a:lnTo>
                <a:cubicBezTo>
                  <a:pt x="10497" y="20028"/>
                  <a:pt x="11033" y="20028"/>
                  <a:pt x="11364" y="17825"/>
                </a:cubicBezTo>
                <a:lnTo>
                  <a:pt x="13280" y="5072"/>
                </a:lnTo>
                <a:cubicBezTo>
                  <a:pt x="13327" y="4757"/>
                  <a:pt x="13404" y="4757"/>
                  <a:pt x="13451" y="5072"/>
                </a:cubicBezTo>
                <a:lnTo>
                  <a:pt x="15367" y="17825"/>
                </a:lnTo>
                <a:cubicBezTo>
                  <a:pt x="15697" y="20028"/>
                  <a:pt x="16234" y="20028"/>
                  <a:pt x="16565" y="17825"/>
                </a:cubicBezTo>
                <a:lnTo>
                  <a:pt x="18480" y="5072"/>
                </a:lnTo>
                <a:cubicBezTo>
                  <a:pt x="18528" y="4757"/>
                  <a:pt x="18604" y="4757"/>
                  <a:pt x="18652" y="5072"/>
                </a:cubicBezTo>
                <a:lnTo>
                  <a:pt x="20910" y="20105"/>
                </a:lnTo>
                <a:cubicBezTo>
                  <a:pt x="21051" y="21049"/>
                  <a:pt x="21281" y="21049"/>
                  <a:pt x="21423" y="20105"/>
                </a:cubicBezTo>
                <a:cubicBezTo>
                  <a:pt x="21565" y="19161"/>
                  <a:pt x="21565" y="17630"/>
                  <a:pt x="21423" y="16685"/>
                </a:cubicBezTo>
                <a:lnTo>
                  <a:pt x="19165" y="1652"/>
                </a:lnTo>
                <a:cubicBezTo>
                  <a:pt x="18834" y="-551"/>
                  <a:pt x="18298" y="-551"/>
                  <a:pt x="17967" y="1652"/>
                </a:cubicBezTo>
                <a:lnTo>
                  <a:pt x="16051" y="14406"/>
                </a:lnTo>
                <a:cubicBezTo>
                  <a:pt x="16004" y="14721"/>
                  <a:pt x="15927" y="14721"/>
                  <a:pt x="15880" y="14406"/>
                </a:cubicBezTo>
                <a:lnTo>
                  <a:pt x="13965" y="1652"/>
                </a:lnTo>
                <a:cubicBezTo>
                  <a:pt x="13634" y="-551"/>
                  <a:pt x="13097" y="-551"/>
                  <a:pt x="12766" y="1652"/>
                </a:cubicBezTo>
                <a:lnTo>
                  <a:pt x="10851" y="14406"/>
                </a:lnTo>
                <a:cubicBezTo>
                  <a:pt x="10803" y="14721"/>
                  <a:pt x="10727" y="14721"/>
                  <a:pt x="10679" y="14406"/>
                </a:cubicBezTo>
                <a:lnTo>
                  <a:pt x="8764" y="1652"/>
                </a:lnTo>
                <a:cubicBezTo>
                  <a:pt x="8433" y="-551"/>
                  <a:pt x="7896" y="-551"/>
                  <a:pt x="7565" y="1652"/>
                </a:cubicBezTo>
                <a:lnTo>
                  <a:pt x="5650" y="14406"/>
                </a:lnTo>
                <a:cubicBezTo>
                  <a:pt x="5603" y="14721"/>
                  <a:pt x="5526" y="14721"/>
                  <a:pt x="5479" y="14406"/>
                </a:cubicBezTo>
                <a:lnTo>
                  <a:pt x="3563" y="1652"/>
                </a:lnTo>
                <a:cubicBezTo>
                  <a:pt x="3232" y="-551"/>
                  <a:pt x="2696" y="-551"/>
                  <a:pt x="2365" y="1652"/>
                </a:cubicBezTo>
                <a:lnTo>
                  <a:pt x="107" y="16685"/>
                </a:lnTo>
                <a:close/>
              </a:path>
            </a:pathLst>
          </a:custGeom>
          <a:solidFill>
            <a:srgbClr val="FFAA8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Picture 11" descr="Scottish Summit Corner Logo&#10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8"/>
            <a:ext cx="948070" cy="94807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213C19-9992-423E-B560-9CE7A8B4E5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0904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E61873"/>
      </a:accent3>
      <a:accent4>
        <a:srgbClr val="29235C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87116974F89F4D9BB42843747EC36A" ma:contentTypeVersion="7" ma:contentTypeDescription="Create a new document." ma:contentTypeScope="" ma:versionID="3ac3a9d429fe3bb0d09318abb5fb0ec1">
  <xsd:schema xmlns:xsd="http://www.w3.org/2001/XMLSchema" xmlns:xs="http://www.w3.org/2001/XMLSchema" xmlns:p="http://schemas.microsoft.com/office/2006/metadata/properties" xmlns:ns2="c7346416-9b47-4f11-a7dc-eae6dcb0de2f" targetNamespace="http://schemas.microsoft.com/office/2006/metadata/properties" ma:root="true" ma:fieldsID="580878fc4d91d3821069e1fd02174ce0" ns2:_="">
    <xsd:import namespace="c7346416-9b47-4f11-a7dc-eae6dcb0de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346416-9b47-4f11-a7dc-eae6dcb0de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2AB62F-40AD-4F6E-A06D-44B7399F8CF4}">
  <ds:schemaRefs>
    <ds:schemaRef ds:uri="http://schemas.microsoft.com/office/2006/documentManagement/types"/>
    <ds:schemaRef ds:uri="http://schemas.microsoft.com/office/2006/metadata/properties"/>
    <ds:schemaRef ds:uri="c7346416-9b47-4f11-a7dc-eae6dcb0de2f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10B74B2-CB14-49CC-9EC1-E29A09B4D4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B43579-CAE1-482A-B913-2927FD7611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346416-9b47-4f11-a7dc-eae6dcb0de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2614</TotalTime>
  <Words>703</Words>
  <Application>Microsoft Office PowerPoint</Application>
  <PresentationFormat>Widescreen</PresentationFormat>
  <Paragraphs>187</Paragraphs>
  <Slides>43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Helvetica Neue</vt:lpstr>
      <vt:lpstr>Montserrat</vt:lpstr>
      <vt:lpstr>Open Sans</vt:lpstr>
      <vt:lpstr>Office Theme</vt:lpstr>
      <vt:lpstr>PowerPoint Presentation</vt:lpstr>
      <vt:lpstr>PowerPoint Presentation</vt:lpstr>
      <vt:lpstr>PowerPoint Presentation</vt:lpstr>
      <vt:lpstr>  </vt:lpstr>
      <vt:lpstr>PowerPoint Presentation</vt:lpstr>
      <vt:lpstr> </vt:lpstr>
      <vt:lpstr> </vt:lpstr>
      <vt:lpstr> </vt:lpstr>
      <vt:lpstr> 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 Putra</dc:creator>
  <cp:lastModifiedBy>Nathan Clouse</cp:lastModifiedBy>
  <cp:revision>426</cp:revision>
  <dcterms:created xsi:type="dcterms:W3CDTF">2018-07-17T11:16:02Z</dcterms:created>
  <dcterms:modified xsi:type="dcterms:W3CDTF">2021-02-16T04:31:26Z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0x0101005A87116974F89F4D9BB42843747EC36A</vt:lpwstr>
  </property>
</Properties>
</file>